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ab08e9e1c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b2068de6f44b2"/>
  </p:sldMasterIdLst>
  <p:sldIdLst>
    <p:sldId xmlns:r="http://schemas.openxmlformats.org/officeDocument/2006/relationships" id="256" r:id="R3d25653aacfa40df"/>
    <p:sldId xmlns:r="http://schemas.openxmlformats.org/officeDocument/2006/relationships" id="257" r:id="R157ad0bbfdcf4638"/>
    <p:sldId xmlns:r="http://schemas.openxmlformats.org/officeDocument/2006/relationships" id="258" r:id="Rfa6781bb5b704517"/>
    <p:sldId xmlns:r="http://schemas.openxmlformats.org/officeDocument/2006/relationships" id="259" r:id="Rc617805b9e204307"/>
    <p:sldId xmlns:r="http://schemas.openxmlformats.org/officeDocument/2006/relationships" id="260" r:id="Rb4bb071121f54916"/>
    <p:sldId xmlns:r="http://schemas.openxmlformats.org/officeDocument/2006/relationships" id="261" r:id="R0ca85ed8ca05422d"/>
    <p:sldId xmlns:r="http://schemas.openxmlformats.org/officeDocument/2006/relationships" id="262" r:id="R675c36018e6a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b2068de6f44b2" /><Relationship Type="http://schemas.openxmlformats.org/officeDocument/2006/relationships/slide" Target="/ppt/slides/slide1.xml" Id="R3d25653aacfa40df" /><Relationship Type="http://schemas.openxmlformats.org/officeDocument/2006/relationships/slide" Target="/ppt/slides/slide2.xml" Id="R157ad0bbfdcf4638" /><Relationship Type="http://schemas.openxmlformats.org/officeDocument/2006/relationships/slide" Target="/ppt/slides/slide3.xml" Id="Rfa6781bb5b704517" /><Relationship Type="http://schemas.openxmlformats.org/officeDocument/2006/relationships/slide" Target="/ppt/slides/slide4.xml" Id="Rc617805b9e204307" /><Relationship Type="http://schemas.openxmlformats.org/officeDocument/2006/relationships/slide" Target="/ppt/slides/slide5.xml" Id="Rb4bb071121f54916" /><Relationship Type="http://schemas.openxmlformats.org/officeDocument/2006/relationships/slide" Target="/ppt/slides/slide6.xml" Id="R0ca85ed8ca05422d" /><Relationship Type="http://schemas.openxmlformats.org/officeDocument/2006/relationships/slide" Target="/ppt/slides/slide7.xml" Id="R675c36018e6a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1712fe539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457c9fd584887" /><Relationship Type="http://schemas.openxmlformats.org/officeDocument/2006/relationships/theme" Target="/ppt/slideMasters/theme/theme1.xml" Id="Rfaa6d5a1ddc2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457c9fd58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56dbfa57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32e0eb40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5bea5fd4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7c271fde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f4609989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4100833a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0f280201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