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aa369a512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11a4ccf394267"/>
  </p:sldMasterIdLst>
  <p:sldIdLst>
    <p:sldId xmlns:r="http://schemas.openxmlformats.org/officeDocument/2006/relationships" id="256" r:id="R48bdd7dabc954c5a"/>
    <p:sldId xmlns:r="http://schemas.openxmlformats.org/officeDocument/2006/relationships" id="257" r:id="Rbb50ae1412e140e6"/>
    <p:sldId xmlns:r="http://schemas.openxmlformats.org/officeDocument/2006/relationships" id="258" r:id="R81e25de4772040f7"/>
    <p:sldId xmlns:r="http://schemas.openxmlformats.org/officeDocument/2006/relationships" id="259" r:id="Ref6751b924dd4c9c"/>
    <p:sldId xmlns:r="http://schemas.openxmlformats.org/officeDocument/2006/relationships" id="260" r:id="R8d380fe42da84069"/>
    <p:sldId xmlns:r="http://schemas.openxmlformats.org/officeDocument/2006/relationships" id="261" r:id="R1c13e97c44314178"/>
    <p:sldId xmlns:r="http://schemas.openxmlformats.org/officeDocument/2006/relationships" id="262" r:id="R64142d140b96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11a4ccf394267" /><Relationship Type="http://schemas.openxmlformats.org/officeDocument/2006/relationships/slide" Target="/ppt/slides/slide1.xml" Id="R48bdd7dabc954c5a" /><Relationship Type="http://schemas.openxmlformats.org/officeDocument/2006/relationships/slide" Target="/ppt/slides/slide2.xml" Id="Rbb50ae1412e140e6" /><Relationship Type="http://schemas.openxmlformats.org/officeDocument/2006/relationships/slide" Target="/ppt/slides/slide3.xml" Id="R81e25de4772040f7" /><Relationship Type="http://schemas.openxmlformats.org/officeDocument/2006/relationships/slide" Target="/ppt/slides/slide4.xml" Id="Ref6751b924dd4c9c" /><Relationship Type="http://schemas.openxmlformats.org/officeDocument/2006/relationships/slide" Target="/ppt/slides/slide5.xml" Id="R8d380fe42da84069" /><Relationship Type="http://schemas.openxmlformats.org/officeDocument/2006/relationships/slide" Target="/ppt/slides/slide6.xml" Id="R1c13e97c44314178" /><Relationship Type="http://schemas.openxmlformats.org/officeDocument/2006/relationships/slide" Target="/ppt/slides/slide7.xml" Id="R64142d140b96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cb468a389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86343c134dee" /><Relationship Type="http://schemas.openxmlformats.org/officeDocument/2006/relationships/theme" Target="/ppt/slideMasters/theme/theme1.xml" Id="Rc8e6e85d95f8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386343c13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6bb2af798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f91dbd54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1bd6869a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e5347446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f85a3932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056c018f7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658b8104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20 904 574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MAGNOR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