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558cd6f87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5747ed2a74e6e"/>
  </p:sldMasterIdLst>
  <p:sldIdLst>
    <p:sldId xmlns:r="http://schemas.openxmlformats.org/officeDocument/2006/relationships" id="256" r:id="R3c1ae928c7634efa"/>
    <p:sldId xmlns:r="http://schemas.openxmlformats.org/officeDocument/2006/relationships" id="257" r:id="R85f3a8ecc29241ac"/>
    <p:sldId xmlns:r="http://schemas.openxmlformats.org/officeDocument/2006/relationships" id="258" r:id="Rea3999559a9b42a2"/>
    <p:sldId xmlns:r="http://schemas.openxmlformats.org/officeDocument/2006/relationships" id="259" r:id="R403e08acc1ce452a"/>
    <p:sldId xmlns:r="http://schemas.openxmlformats.org/officeDocument/2006/relationships" id="260" r:id="R1d012336fa1e45b9"/>
    <p:sldId xmlns:r="http://schemas.openxmlformats.org/officeDocument/2006/relationships" id="261" r:id="R820c29758b314ee9"/>
    <p:sldId xmlns:r="http://schemas.openxmlformats.org/officeDocument/2006/relationships" id="262" r:id="R6dd69e7ccfdd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5747ed2a74e6e" /><Relationship Type="http://schemas.openxmlformats.org/officeDocument/2006/relationships/slide" Target="/ppt/slides/slide1.xml" Id="R3c1ae928c7634efa" /><Relationship Type="http://schemas.openxmlformats.org/officeDocument/2006/relationships/slide" Target="/ppt/slides/slide2.xml" Id="R85f3a8ecc29241ac" /><Relationship Type="http://schemas.openxmlformats.org/officeDocument/2006/relationships/slide" Target="/ppt/slides/slide3.xml" Id="Rea3999559a9b42a2" /><Relationship Type="http://schemas.openxmlformats.org/officeDocument/2006/relationships/slide" Target="/ppt/slides/slide4.xml" Id="R403e08acc1ce452a" /><Relationship Type="http://schemas.openxmlformats.org/officeDocument/2006/relationships/slide" Target="/ppt/slides/slide5.xml" Id="R1d012336fa1e45b9" /><Relationship Type="http://schemas.openxmlformats.org/officeDocument/2006/relationships/slide" Target="/ppt/slides/slide6.xml" Id="R820c29758b314ee9" /><Relationship Type="http://schemas.openxmlformats.org/officeDocument/2006/relationships/slide" Target="/ppt/slides/slide7.xml" Id="R6dd69e7ccfdd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b7eaee63d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4ecb4c164186" /><Relationship Type="http://schemas.openxmlformats.org/officeDocument/2006/relationships/theme" Target="/ppt/slideMasters/theme/theme1.xml" Id="R8b60fd7a0e75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934ecb4c16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e828f930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f408f30c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dce6822a0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fdf97f01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7a18c737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eedaf325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31b437f0e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K.H.E.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K.H.E. INVEST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20 214 346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 HUGO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Ervikbygdvegen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925 995 975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K.H.E. INVEST AS</a:t>
            </a:r>
          </a:p>
        </p:txBody>
      </p:sp>
    </p:spTree>
  </p:cSld>
  <p:clrMapOvr>
    <a:masterClrMapping xmlns:a="http://schemas.openxmlformats.org/drawingml/2006/main"/>
  </p:clrMapOvr>
</p:sld>
</file>