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5def06d5a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7f773836e4004"/>
  </p:sldMasterIdLst>
  <p:sldIdLst>
    <p:sldId xmlns:r="http://schemas.openxmlformats.org/officeDocument/2006/relationships" id="256" r:id="R49ca730953724865"/>
    <p:sldId xmlns:r="http://schemas.openxmlformats.org/officeDocument/2006/relationships" id="257" r:id="R05bec22eb42e4269"/>
    <p:sldId xmlns:r="http://schemas.openxmlformats.org/officeDocument/2006/relationships" id="258" r:id="R12ac93f957ff4d69"/>
    <p:sldId xmlns:r="http://schemas.openxmlformats.org/officeDocument/2006/relationships" id="259" r:id="R29845c0eefbe4c4a"/>
    <p:sldId xmlns:r="http://schemas.openxmlformats.org/officeDocument/2006/relationships" id="260" r:id="R8908def7e0a349ea"/>
    <p:sldId xmlns:r="http://schemas.openxmlformats.org/officeDocument/2006/relationships" id="261" r:id="Ra32a4ff73c124b87"/>
    <p:sldId xmlns:r="http://schemas.openxmlformats.org/officeDocument/2006/relationships" id="262" r:id="Rec4ea3b84511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7f773836e4004" /><Relationship Type="http://schemas.openxmlformats.org/officeDocument/2006/relationships/slide" Target="/ppt/slides/slide1.xml" Id="R49ca730953724865" /><Relationship Type="http://schemas.openxmlformats.org/officeDocument/2006/relationships/slide" Target="/ppt/slides/slide2.xml" Id="R05bec22eb42e4269" /><Relationship Type="http://schemas.openxmlformats.org/officeDocument/2006/relationships/slide" Target="/ppt/slides/slide3.xml" Id="R12ac93f957ff4d69" /><Relationship Type="http://schemas.openxmlformats.org/officeDocument/2006/relationships/slide" Target="/ppt/slides/slide4.xml" Id="R29845c0eefbe4c4a" /><Relationship Type="http://schemas.openxmlformats.org/officeDocument/2006/relationships/slide" Target="/ppt/slides/slide5.xml" Id="R8908def7e0a349ea" /><Relationship Type="http://schemas.openxmlformats.org/officeDocument/2006/relationships/slide" Target="/ppt/slides/slide6.xml" Id="Ra32a4ff73c124b87" /><Relationship Type="http://schemas.openxmlformats.org/officeDocument/2006/relationships/slide" Target="/ppt/slides/slide7.xml" Id="Rec4ea3b84511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29727671e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9c101668494b" /><Relationship Type="http://schemas.openxmlformats.org/officeDocument/2006/relationships/theme" Target="/ppt/slideMasters/theme/theme1.xml" Id="R11588c2fb1d9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49c101668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cf11aac7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b9b9c1b3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d65932f0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f21815f7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f16ae881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69366dd0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45cbcb40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 LIGONJA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