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9561e2983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42149bbad43fa"/>
  </p:sldMasterIdLst>
  <p:sldIdLst>
    <p:sldId xmlns:r="http://schemas.openxmlformats.org/officeDocument/2006/relationships" id="256" r:id="Rabe2e7984ecc4073"/>
    <p:sldId xmlns:r="http://schemas.openxmlformats.org/officeDocument/2006/relationships" id="257" r:id="R62a3d042d8ea4b5e"/>
    <p:sldId xmlns:r="http://schemas.openxmlformats.org/officeDocument/2006/relationships" id="258" r:id="R10a617741a0a49c7"/>
    <p:sldId xmlns:r="http://schemas.openxmlformats.org/officeDocument/2006/relationships" id="259" r:id="R7568e18bd3894a19"/>
    <p:sldId xmlns:r="http://schemas.openxmlformats.org/officeDocument/2006/relationships" id="260" r:id="Rc80b0d6eff8c4dca"/>
    <p:sldId xmlns:r="http://schemas.openxmlformats.org/officeDocument/2006/relationships" id="261" r:id="Rb0b17dc16ccc43e7"/>
    <p:sldId xmlns:r="http://schemas.openxmlformats.org/officeDocument/2006/relationships" id="262" r:id="R3ca3e9de8d3d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42149bbad43fa" /><Relationship Type="http://schemas.openxmlformats.org/officeDocument/2006/relationships/slide" Target="/ppt/slides/slide1.xml" Id="Rabe2e7984ecc4073" /><Relationship Type="http://schemas.openxmlformats.org/officeDocument/2006/relationships/slide" Target="/ppt/slides/slide2.xml" Id="R62a3d042d8ea4b5e" /><Relationship Type="http://schemas.openxmlformats.org/officeDocument/2006/relationships/slide" Target="/ppt/slides/slide3.xml" Id="R10a617741a0a49c7" /><Relationship Type="http://schemas.openxmlformats.org/officeDocument/2006/relationships/slide" Target="/ppt/slides/slide4.xml" Id="R7568e18bd3894a19" /><Relationship Type="http://schemas.openxmlformats.org/officeDocument/2006/relationships/slide" Target="/ppt/slides/slide5.xml" Id="Rc80b0d6eff8c4dca" /><Relationship Type="http://schemas.openxmlformats.org/officeDocument/2006/relationships/slide" Target="/ppt/slides/slide6.xml" Id="Rb0b17dc16ccc43e7" /><Relationship Type="http://schemas.openxmlformats.org/officeDocument/2006/relationships/slide" Target="/ppt/slides/slide7.xml" Id="R3ca3e9de8d3d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7b587da83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ea4abf6d34448" /><Relationship Type="http://schemas.openxmlformats.org/officeDocument/2006/relationships/theme" Target="/ppt/slideMasters/theme/theme1.xml" Id="Rf1fb55110904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ea4abf6d3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a3237300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6b374449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2ee4e175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f9b3c930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64094452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fbf4c8773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9143b8ac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