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40290f3a8e4f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3890c68a464aa3"/>
  </p:sldMasterIdLst>
  <p:sldIdLst>
    <p:sldId xmlns:r="http://schemas.openxmlformats.org/officeDocument/2006/relationships" id="256" r:id="Rea5f7c2d882c4541"/>
    <p:sldId xmlns:r="http://schemas.openxmlformats.org/officeDocument/2006/relationships" id="257" r:id="Rb250b9ddfaa34134"/>
    <p:sldId xmlns:r="http://schemas.openxmlformats.org/officeDocument/2006/relationships" id="258" r:id="R82dcb6396a514358"/>
    <p:sldId xmlns:r="http://schemas.openxmlformats.org/officeDocument/2006/relationships" id="259" r:id="R9d2a3f5954314b1e"/>
    <p:sldId xmlns:r="http://schemas.openxmlformats.org/officeDocument/2006/relationships" id="260" r:id="R37be2d44a79f4124"/>
    <p:sldId xmlns:r="http://schemas.openxmlformats.org/officeDocument/2006/relationships" id="261" r:id="R436f00a5f4e14c09"/>
    <p:sldId xmlns:r="http://schemas.openxmlformats.org/officeDocument/2006/relationships" id="262" r:id="Rc29883ef3beb4c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3890c68a464aa3" /><Relationship Type="http://schemas.openxmlformats.org/officeDocument/2006/relationships/slide" Target="/ppt/slides/slide1.xml" Id="Rea5f7c2d882c4541" /><Relationship Type="http://schemas.openxmlformats.org/officeDocument/2006/relationships/slide" Target="/ppt/slides/slide2.xml" Id="Rb250b9ddfaa34134" /><Relationship Type="http://schemas.openxmlformats.org/officeDocument/2006/relationships/slide" Target="/ppt/slides/slide3.xml" Id="R82dcb6396a514358" /><Relationship Type="http://schemas.openxmlformats.org/officeDocument/2006/relationships/slide" Target="/ppt/slides/slide4.xml" Id="R9d2a3f5954314b1e" /><Relationship Type="http://schemas.openxmlformats.org/officeDocument/2006/relationships/slide" Target="/ppt/slides/slide5.xml" Id="R37be2d44a79f4124" /><Relationship Type="http://schemas.openxmlformats.org/officeDocument/2006/relationships/slide" Target="/ppt/slides/slide6.xml" Id="R436f00a5f4e14c09" /><Relationship Type="http://schemas.openxmlformats.org/officeDocument/2006/relationships/slide" Target="/ppt/slides/slide7.xml" Id="Rc29883ef3beb4c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fc9cd11cab4e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86b98c04b0498b" /><Relationship Type="http://schemas.openxmlformats.org/officeDocument/2006/relationships/theme" Target="/ppt/slideMasters/theme/theme1.xml" Id="R8d11c64e286b4f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86b98c04b049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28757f71144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2352686a64c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cfb247e0641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de8ae73f74b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9d9f5ec2340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0f666dd7243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33d987a0943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FJELLSEN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FJELLSEN INVEST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7 151 973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7 151 316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10 263 303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FJELD THOMAS KILDAHL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Thomas Kildahl Fjeld, Hellinga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1518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926 018 876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FJELLSEN INVEST AS</a:t>
            </a:r>
          </a:p>
        </p:txBody>
      </p:sp>
    </p:spTree>
  </p:cSld>
  <p:clrMapOvr>
    <a:masterClrMapping xmlns:a="http://schemas.openxmlformats.org/drawingml/2006/main"/>
  </p:clrMapOvr>
</p:sld>
</file>