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f1a6fe8d1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c7ac2c9484ed8"/>
  </p:sldMasterIdLst>
  <p:sldIdLst>
    <p:sldId xmlns:r="http://schemas.openxmlformats.org/officeDocument/2006/relationships" id="256" r:id="R0f963bbcd651444c"/>
    <p:sldId xmlns:r="http://schemas.openxmlformats.org/officeDocument/2006/relationships" id="257" r:id="R9ea9b9d2cee44dae"/>
    <p:sldId xmlns:r="http://schemas.openxmlformats.org/officeDocument/2006/relationships" id="258" r:id="R0c715f1a0663463b"/>
    <p:sldId xmlns:r="http://schemas.openxmlformats.org/officeDocument/2006/relationships" id="259" r:id="R54c9d735ce6842f8"/>
    <p:sldId xmlns:r="http://schemas.openxmlformats.org/officeDocument/2006/relationships" id="260" r:id="R0af1b481260d4706"/>
    <p:sldId xmlns:r="http://schemas.openxmlformats.org/officeDocument/2006/relationships" id="261" r:id="R95177c745e87435c"/>
    <p:sldId xmlns:r="http://schemas.openxmlformats.org/officeDocument/2006/relationships" id="262" r:id="Rd975623a51ac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c7ac2c9484ed8" /><Relationship Type="http://schemas.openxmlformats.org/officeDocument/2006/relationships/slide" Target="/ppt/slides/slide1.xml" Id="R0f963bbcd651444c" /><Relationship Type="http://schemas.openxmlformats.org/officeDocument/2006/relationships/slide" Target="/ppt/slides/slide2.xml" Id="R9ea9b9d2cee44dae" /><Relationship Type="http://schemas.openxmlformats.org/officeDocument/2006/relationships/slide" Target="/ppt/slides/slide3.xml" Id="R0c715f1a0663463b" /><Relationship Type="http://schemas.openxmlformats.org/officeDocument/2006/relationships/slide" Target="/ppt/slides/slide4.xml" Id="R54c9d735ce6842f8" /><Relationship Type="http://schemas.openxmlformats.org/officeDocument/2006/relationships/slide" Target="/ppt/slides/slide5.xml" Id="R0af1b481260d4706" /><Relationship Type="http://schemas.openxmlformats.org/officeDocument/2006/relationships/slide" Target="/ppt/slides/slide6.xml" Id="R95177c745e87435c" /><Relationship Type="http://schemas.openxmlformats.org/officeDocument/2006/relationships/slide" Target="/ppt/slides/slide7.xml" Id="Rd975623a51ac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7c1815a89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d87d9e6e4d0d" /><Relationship Type="http://schemas.openxmlformats.org/officeDocument/2006/relationships/theme" Target="/ppt/slideMasters/theme/theme1.xml" Id="R7e6bc0a6c029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6d87d9e6e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3254a4f4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12380b012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312be55e5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e3a6d359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8be7e10e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ca7e11770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40fed547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ARGENTI FODINÆ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ARGENTI FODINÆ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WEBER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Heggesnaret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