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654d2155f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964533f06486e"/>
  </p:sldMasterIdLst>
  <p:sldIdLst>
    <p:sldId xmlns:r="http://schemas.openxmlformats.org/officeDocument/2006/relationships" id="256" r:id="R78658a606ffa4d4e"/>
    <p:sldId xmlns:r="http://schemas.openxmlformats.org/officeDocument/2006/relationships" id="257" r:id="R7cab7c416dea4b60"/>
    <p:sldId xmlns:r="http://schemas.openxmlformats.org/officeDocument/2006/relationships" id="258" r:id="R5924d1e92a714f1d"/>
    <p:sldId xmlns:r="http://schemas.openxmlformats.org/officeDocument/2006/relationships" id="259" r:id="Ra6e6d6185829493e"/>
    <p:sldId xmlns:r="http://schemas.openxmlformats.org/officeDocument/2006/relationships" id="260" r:id="R1cc64ad1656d434b"/>
    <p:sldId xmlns:r="http://schemas.openxmlformats.org/officeDocument/2006/relationships" id="261" r:id="Re7dc6eb9da524754"/>
    <p:sldId xmlns:r="http://schemas.openxmlformats.org/officeDocument/2006/relationships" id="262" r:id="Rb0ccb583f91f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964533f06486e" /><Relationship Type="http://schemas.openxmlformats.org/officeDocument/2006/relationships/slide" Target="/ppt/slides/slide1.xml" Id="R78658a606ffa4d4e" /><Relationship Type="http://schemas.openxmlformats.org/officeDocument/2006/relationships/slide" Target="/ppt/slides/slide2.xml" Id="R7cab7c416dea4b60" /><Relationship Type="http://schemas.openxmlformats.org/officeDocument/2006/relationships/slide" Target="/ppt/slides/slide3.xml" Id="R5924d1e92a714f1d" /><Relationship Type="http://schemas.openxmlformats.org/officeDocument/2006/relationships/slide" Target="/ppt/slides/slide4.xml" Id="Ra6e6d6185829493e" /><Relationship Type="http://schemas.openxmlformats.org/officeDocument/2006/relationships/slide" Target="/ppt/slides/slide5.xml" Id="R1cc64ad1656d434b" /><Relationship Type="http://schemas.openxmlformats.org/officeDocument/2006/relationships/slide" Target="/ppt/slides/slide6.xml" Id="Re7dc6eb9da524754" /><Relationship Type="http://schemas.openxmlformats.org/officeDocument/2006/relationships/slide" Target="/ppt/slides/slide7.xml" Id="Rb0ccb583f91f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4783ac7dd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a7435723245da" /><Relationship Type="http://schemas.openxmlformats.org/officeDocument/2006/relationships/theme" Target="/ppt/slideMasters/theme/theme1.xml" Id="R7b22eee79b7a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a74357232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59d77980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3473e4e2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663abd86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874b9b19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cc78e682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1ca7bdf4a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e528cf0f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147 152 663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INGER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