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c25d02ecd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82a4574284512"/>
  </p:sldMasterIdLst>
  <p:sldIdLst>
    <p:sldId xmlns:r="http://schemas.openxmlformats.org/officeDocument/2006/relationships" id="256" r:id="R527043c006284144"/>
    <p:sldId xmlns:r="http://schemas.openxmlformats.org/officeDocument/2006/relationships" id="257" r:id="Re1010e2cc82e4df3"/>
    <p:sldId xmlns:r="http://schemas.openxmlformats.org/officeDocument/2006/relationships" id="258" r:id="R474baa6290734dab"/>
    <p:sldId xmlns:r="http://schemas.openxmlformats.org/officeDocument/2006/relationships" id="259" r:id="R4637f4984d9b4815"/>
    <p:sldId xmlns:r="http://schemas.openxmlformats.org/officeDocument/2006/relationships" id="260" r:id="Rb6cff88fea4e4f6a"/>
    <p:sldId xmlns:r="http://schemas.openxmlformats.org/officeDocument/2006/relationships" id="261" r:id="R77977dc0a55e49b8"/>
    <p:sldId xmlns:r="http://schemas.openxmlformats.org/officeDocument/2006/relationships" id="262" r:id="R01f4d6403889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82a4574284512" /><Relationship Type="http://schemas.openxmlformats.org/officeDocument/2006/relationships/slide" Target="/ppt/slides/slide1.xml" Id="R527043c006284144" /><Relationship Type="http://schemas.openxmlformats.org/officeDocument/2006/relationships/slide" Target="/ppt/slides/slide2.xml" Id="Re1010e2cc82e4df3" /><Relationship Type="http://schemas.openxmlformats.org/officeDocument/2006/relationships/slide" Target="/ppt/slides/slide3.xml" Id="R474baa6290734dab" /><Relationship Type="http://schemas.openxmlformats.org/officeDocument/2006/relationships/slide" Target="/ppt/slides/slide4.xml" Id="R4637f4984d9b4815" /><Relationship Type="http://schemas.openxmlformats.org/officeDocument/2006/relationships/slide" Target="/ppt/slides/slide5.xml" Id="Rb6cff88fea4e4f6a" /><Relationship Type="http://schemas.openxmlformats.org/officeDocument/2006/relationships/slide" Target="/ppt/slides/slide6.xml" Id="R77977dc0a55e49b8" /><Relationship Type="http://schemas.openxmlformats.org/officeDocument/2006/relationships/slide" Target="/ppt/slides/slide7.xml" Id="R01f4d6403889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d4647fdf4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6355616f45d8" /><Relationship Type="http://schemas.openxmlformats.org/officeDocument/2006/relationships/theme" Target="/ppt/slideMasters/theme/theme1.xml" Id="R7a778936cc31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16355616f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c995f844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2d5b7ef8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d0406a93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d430f5a5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d59dd19d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0828bbd74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3cda95cd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