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e455c01b5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b123fa6454204"/>
  </p:sldMasterIdLst>
  <p:sldIdLst>
    <p:sldId xmlns:r="http://schemas.openxmlformats.org/officeDocument/2006/relationships" id="256" r:id="R11fb122864224f3c"/>
    <p:sldId xmlns:r="http://schemas.openxmlformats.org/officeDocument/2006/relationships" id="257" r:id="R835a4da45965495a"/>
    <p:sldId xmlns:r="http://schemas.openxmlformats.org/officeDocument/2006/relationships" id="258" r:id="Rfbef2c62ec4445e3"/>
    <p:sldId xmlns:r="http://schemas.openxmlformats.org/officeDocument/2006/relationships" id="259" r:id="Rced8cbeafde2497e"/>
    <p:sldId xmlns:r="http://schemas.openxmlformats.org/officeDocument/2006/relationships" id="260" r:id="Rfc1f031de11d4b4f"/>
    <p:sldId xmlns:r="http://schemas.openxmlformats.org/officeDocument/2006/relationships" id="261" r:id="Rc06f27b018f14ad1"/>
    <p:sldId xmlns:r="http://schemas.openxmlformats.org/officeDocument/2006/relationships" id="262" r:id="R59a42319679f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b123fa6454204" /><Relationship Type="http://schemas.openxmlformats.org/officeDocument/2006/relationships/slide" Target="/ppt/slides/slide1.xml" Id="R11fb122864224f3c" /><Relationship Type="http://schemas.openxmlformats.org/officeDocument/2006/relationships/slide" Target="/ppt/slides/slide2.xml" Id="R835a4da45965495a" /><Relationship Type="http://schemas.openxmlformats.org/officeDocument/2006/relationships/slide" Target="/ppt/slides/slide3.xml" Id="Rfbef2c62ec4445e3" /><Relationship Type="http://schemas.openxmlformats.org/officeDocument/2006/relationships/slide" Target="/ppt/slides/slide4.xml" Id="Rced8cbeafde2497e" /><Relationship Type="http://schemas.openxmlformats.org/officeDocument/2006/relationships/slide" Target="/ppt/slides/slide5.xml" Id="Rfc1f031de11d4b4f" /><Relationship Type="http://schemas.openxmlformats.org/officeDocument/2006/relationships/slide" Target="/ppt/slides/slide6.xml" Id="Rc06f27b018f14ad1" /><Relationship Type="http://schemas.openxmlformats.org/officeDocument/2006/relationships/slide" Target="/ppt/slides/slide7.xml" Id="R59a42319679f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422f46f77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dbb6e9674cad" /><Relationship Type="http://schemas.openxmlformats.org/officeDocument/2006/relationships/theme" Target="/ppt/slideMasters/theme/theme1.xml" Id="Ra5f0ace79291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7dbb6e967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80d6fac0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a3e5940b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76014d77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92e74792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1890e61b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2fbfa49e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86e9b66f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RUNE ØYHOVDEN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VIGELAND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HARALD ØYHOVDEN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MARGRETE VIGELAND ØYHOVDEN-NORDBY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