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c1824bf38341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f4d6db9ad480d"/>
  </p:sldMasterIdLst>
  <p:sldIdLst>
    <p:sldId xmlns:r="http://schemas.openxmlformats.org/officeDocument/2006/relationships" id="256" r:id="R7e4857a803494a37"/>
    <p:sldId xmlns:r="http://schemas.openxmlformats.org/officeDocument/2006/relationships" id="257" r:id="Rd825ea590aaa4f18"/>
    <p:sldId xmlns:r="http://schemas.openxmlformats.org/officeDocument/2006/relationships" id="258" r:id="R10b6cf1114324db7"/>
    <p:sldId xmlns:r="http://schemas.openxmlformats.org/officeDocument/2006/relationships" id="259" r:id="Rb5251fe33a674f6e"/>
    <p:sldId xmlns:r="http://schemas.openxmlformats.org/officeDocument/2006/relationships" id="260" r:id="Rb65178513f1d4838"/>
    <p:sldId xmlns:r="http://schemas.openxmlformats.org/officeDocument/2006/relationships" id="261" r:id="Rf815e40066614773"/>
    <p:sldId xmlns:r="http://schemas.openxmlformats.org/officeDocument/2006/relationships" id="262" r:id="R26bf0b5787e448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f4d6db9ad480d" /><Relationship Type="http://schemas.openxmlformats.org/officeDocument/2006/relationships/slide" Target="/ppt/slides/slide1.xml" Id="R7e4857a803494a37" /><Relationship Type="http://schemas.openxmlformats.org/officeDocument/2006/relationships/slide" Target="/ppt/slides/slide2.xml" Id="Rd825ea590aaa4f18" /><Relationship Type="http://schemas.openxmlformats.org/officeDocument/2006/relationships/slide" Target="/ppt/slides/slide3.xml" Id="R10b6cf1114324db7" /><Relationship Type="http://schemas.openxmlformats.org/officeDocument/2006/relationships/slide" Target="/ppt/slides/slide4.xml" Id="Rb5251fe33a674f6e" /><Relationship Type="http://schemas.openxmlformats.org/officeDocument/2006/relationships/slide" Target="/ppt/slides/slide5.xml" Id="Rb65178513f1d4838" /><Relationship Type="http://schemas.openxmlformats.org/officeDocument/2006/relationships/slide" Target="/ppt/slides/slide6.xml" Id="Rf815e40066614773" /><Relationship Type="http://schemas.openxmlformats.org/officeDocument/2006/relationships/slide" Target="/ppt/slides/slide7.xml" Id="R26bf0b5787e448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8a3213b29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2a758f5a34fac" /><Relationship Type="http://schemas.openxmlformats.org/officeDocument/2006/relationships/theme" Target="/ppt/slideMasters/theme/theme1.xml" Id="Rf74bb5fa49b742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2a758f5a3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b5fcd1274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6afe590524f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d11ff62e34e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75403ed3a4f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104e67ce846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fd5538974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bcc4ab229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IAA STAR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IAA STAR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 IMTIAZ AHMED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