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5555f6236e4f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0aa69a61c844c2"/>
  </p:sldMasterIdLst>
  <p:sldIdLst>
    <p:sldId xmlns:r="http://schemas.openxmlformats.org/officeDocument/2006/relationships" id="256" r:id="R198fadc9990a4ac4"/>
    <p:sldId xmlns:r="http://schemas.openxmlformats.org/officeDocument/2006/relationships" id="257" r:id="R8b34282470f3446d"/>
    <p:sldId xmlns:r="http://schemas.openxmlformats.org/officeDocument/2006/relationships" id="258" r:id="R4463700cdc974a58"/>
    <p:sldId xmlns:r="http://schemas.openxmlformats.org/officeDocument/2006/relationships" id="259" r:id="Rae4252887b194e73"/>
    <p:sldId xmlns:r="http://schemas.openxmlformats.org/officeDocument/2006/relationships" id="260" r:id="R8d93564961524add"/>
    <p:sldId xmlns:r="http://schemas.openxmlformats.org/officeDocument/2006/relationships" id="261" r:id="Reb3d366a5f9e4373"/>
    <p:sldId xmlns:r="http://schemas.openxmlformats.org/officeDocument/2006/relationships" id="262" r:id="Rc3328e5d572941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0aa69a61c844c2" /><Relationship Type="http://schemas.openxmlformats.org/officeDocument/2006/relationships/slide" Target="/ppt/slides/slide1.xml" Id="R198fadc9990a4ac4" /><Relationship Type="http://schemas.openxmlformats.org/officeDocument/2006/relationships/slide" Target="/ppt/slides/slide2.xml" Id="R8b34282470f3446d" /><Relationship Type="http://schemas.openxmlformats.org/officeDocument/2006/relationships/slide" Target="/ppt/slides/slide3.xml" Id="R4463700cdc974a58" /><Relationship Type="http://schemas.openxmlformats.org/officeDocument/2006/relationships/slide" Target="/ppt/slides/slide4.xml" Id="Rae4252887b194e73" /><Relationship Type="http://schemas.openxmlformats.org/officeDocument/2006/relationships/slide" Target="/ppt/slides/slide5.xml" Id="R8d93564961524add" /><Relationship Type="http://schemas.openxmlformats.org/officeDocument/2006/relationships/slide" Target="/ppt/slides/slide6.xml" Id="Reb3d366a5f9e4373" /><Relationship Type="http://schemas.openxmlformats.org/officeDocument/2006/relationships/slide" Target="/ppt/slides/slide7.xml" Id="Rc3328e5d572941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5d1b420e6b49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a1f49d7b194622" /><Relationship Type="http://schemas.openxmlformats.org/officeDocument/2006/relationships/theme" Target="/ppt/slideMasters/theme/theme1.xml" Id="R7ca277a0ec2d48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a1f49d7b1946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226a88fa84d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941e4770e48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a4950506146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5c04ae86843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c396da7ce46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863f5ce59448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fd22caed246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SANDVIKSÅSEN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SANDVIKSÅSEN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SANDVIKSÅSEN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SANDVIKSÅSEN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SANDVIKSÅSEN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SANDVIKSÅSEN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2 773 237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2 629 362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2 629 362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SANDVIKSÅSEN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ANDRESEN NILS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SANDVIKSÅSEN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Anthon Walles vei 19B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926 034 634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SANDVIKSÅSEN AS</a:t>
            </a:r>
          </a:p>
        </p:txBody>
      </p:sp>
    </p:spTree>
  </p:cSld>
  <p:clrMapOvr>
    <a:masterClrMapping xmlns:a="http://schemas.openxmlformats.org/drawingml/2006/main"/>
  </p:clrMapOvr>
</p:sld>
</file>