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8b58a6afa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08878a440418b"/>
  </p:sldMasterIdLst>
  <p:sldIdLst>
    <p:sldId xmlns:r="http://schemas.openxmlformats.org/officeDocument/2006/relationships" id="256" r:id="Rd9e08d04400b4b93"/>
    <p:sldId xmlns:r="http://schemas.openxmlformats.org/officeDocument/2006/relationships" id="257" r:id="Rdc4b293f77284804"/>
    <p:sldId xmlns:r="http://schemas.openxmlformats.org/officeDocument/2006/relationships" id="258" r:id="R1d656e8eaa234b36"/>
    <p:sldId xmlns:r="http://schemas.openxmlformats.org/officeDocument/2006/relationships" id="259" r:id="Rc34a1fe0b58a45d5"/>
    <p:sldId xmlns:r="http://schemas.openxmlformats.org/officeDocument/2006/relationships" id="260" r:id="R4b7f2df20ec24321"/>
    <p:sldId xmlns:r="http://schemas.openxmlformats.org/officeDocument/2006/relationships" id="261" r:id="R660720aa85df4c88"/>
    <p:sldId xmlns:r="http://schemas.openxmlformats.org/officeDocument/2006/relationships" id="262" r:id="Re2c35f7386c8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08878a440418b" /><Relationship Type="http://schemas.openxmlformats.org/officeDocument/2006/relationships/slide" Target="/ppt/slides/slide1.xml" Id="Rd9e08d04400b4b93" /><Relationship Type="http://schemas.openxmlformats.org/officeDocument/2006/relationships/slide" Target="/ppt/slides/slide2.xml" Id="Rdc4b293f77284804" /><Relationship Type="http://schemas.openxmlformats.org/officeDocument/2006/relationships/slide" Target="/ppt/slides/slide3.xml" Id="R1d656e8eaa234b36" /><Relationship Type="http://schemas.openxmlformats.org/officeDocument/2006/relationships/slide" Target="/ppt/slides/slide4.xml" Id="Rc34a1fe0b58a45d5" /><Relationship Type="http://schemas.openxmlformats.org/officeDocument/2006/relationships/slide" Target="/ppt/slides/slide5.xml" Id="R4b7f2df20ec24321" /><Relationship Type="http://schemas.openxmlformats.org/officeDocument/2006/relationships/slide" Target="/ppt/slides/slide6.xml" Id="R660720aa85df4c88" /><Relationship Type="http://schemas.openxmlformats.org/officeDocument/2006/relationships/slide" Target="/ppt/slides/slide7.xml" Id="Re2c35f7386c8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579b7c92c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b05eea264202" /><Relationship Type="http://schemas.openxmlformats.org/officeDocument/2006/relationships/theme" Target="/ppt/slideMasters/theme/theme1.xml" Id="R9babda862cdb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2b05eea26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37a08943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e06dc5a5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ac49fc96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66a6beb8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2d5ef223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e6899ef4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fb062fad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