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fa78bc5bd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bcf075f844d4a"/>
  </p:sldMasterIdLst>
  <p:sldIdLst>
    <p:sldId xmlns:r="http://schemas.openxmlformats.org/officeDocument/2006/relationships" id="256" r:id="R3fc600f746b54c57"/>
    <p:sldId xmlns:r="http://schemas.openxmlformats.org/officeDocument/2006/relationships" id="257" r:id="R6d80df1c4ff44291"/>
    <p:sldId xmlns:r="http://schemas.openxmlformats.org/officeDocument/2006/relationships" id="258" r:id="R2866cd0219d14e89"/>
    <p:sldId xmlns:r="http://schemas.openxmlformats.org/officeDocument/2006/relationships" id="259" r:id="Rffbc0773df204325"/>
    <p:sldId xmlns:r="http://schemas.openxmlformats.org/officeDocument/2006/relationships" id="260" r:id="R803b2aa11945449c"/>
    <p:sldId xmlns:r="http://schemas.openxmlformats.org/officeDocument/2006/relationships" id="261" r:id="Rf88d15ec3c7242c2"/>
    <p:sldId xmlns:r="http://schemas.openxmlformats.org/officeDocument/2006/relationships" id="262" r:id="R8a503646b04d4b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bcf075f844d4a" /><Relationship Type="http://schemas.openxmlformats.org/officeDocument/2006/relationships/slide" Target="/ppt/slides/slide1.xml" Id="R3fc600f746b54c57" /><Relationship Type="http://schemas.openxmlformats.org/officeDocument/2006/relationships/slide" Target="/ppt/slides/slide2.xml" Id="R6d80df1c4ff44291" /><Relationship Type="http://schemas.openxmlformats.org/officeDocument/2006/relationships/slide" Target="/ppt/slides/slide3.xml" Id="R2866cd0219d14e89" /><Relationship Type="http://schemas.openxmlformats.org/officeDocument/2006/relationships/slide" Target="/ppt/slides/slide4.xml" Id="Rffbc0773df204325" /><Relationship Type="http://schemas.openxmlformats.org/officeDocument/2006/relationships/slide" Target="/ppt/slides/slide5.xml" Id="R803b2aa11945449c" /><Relationship Type="http://schemas.openxmlformats.org/officeDocument/2006/relationships/slide" Target="/ppt/slides/slide6.xml" Id="Rf88d15ec3c7242c2" /><Relationship Type="http://schemas.openxmlformats.org/officeDocument/2006/relationships/slide" Target="/ppt/slides/slide7.xml" Id="R8a503646b04d4b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15f73153541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580a4b6eb4bed" /><Relationship Type="http://schemas.openxmlformats.org/officeDocument/2006/relationships/theme" Target="/ppt/slideMasters/theme/theme1.xml" Id="Ra6c48613693c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580a4b6eb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1934a3db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23bf4ff12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59af2e44d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8c6b58f3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23b52b394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c2268c21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49cdaf923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LINEOS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MÆHLE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Smiursbakken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