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470ac3865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c469140154dbe"/>
  </p:sldMasterIdLst>
  <p:sldIdLst>
    <p:sldId xmlns:r="http://schemas.openxmlformats.org/officeDocument/2006/relationships" id="256" r:id="R2a36053a293c45d2"/>
    <p:sldId xmlns:r="http://schemas.openxmlformats.org/officeDocument/2006/relationships" id="257" r:id="R8e9eaf569aaf4129"/>
    <p:sldId xmlns:r="http://schemas.openxmlformats.org/officeDocument/2006/relationships" id="258" r:id="Rb9dfad059a694642"/>
    <p:sldId xmlns:r="http://schemas.openxmlformats.org/officeDocument/2006/relationships" id="259" r:id="R69cbd7d51c254ed7"/>
    <p:sldId xmlns:r="http://schemas.openxmlformats.org/officeDocument/2006/relationships" id="260" r:id="R14011816f55e4d13"/>
    <p:sldId xmlns:r="http://schemas.openxmlformats.org/officeDocument/2006/relationships" id="261" r:id="Rdff9a41305b5422b"/>
    <p:sldId xmlns:r="http://schemas.openxmlformats.org/officeDocument/2006/relationships" id="262" r:id="Ra5b2c4e29140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c469140154dbe" /><Relationship Type="http://schemas.openxmlformats.org/officeDocument/2006/relationships/slide" Target="/ppt/slides/slide1.xml" Id="R2a36053a293c45d2" /><Relationship Type="http://schemas.openxmlformats.org/officeDocument/2006/relationships/slide" Target="/ppt/slides/slide2.xml" Id="R8e9eaf569aaf4129" /><Relationship Type="http://schemas.openxmlformats.org/officeDocument/2006/relationships/slide" Target="/ppt/slides/slide3.xml" Id="Rb9dfad059a694642" /><Relationship Type="http://schemas.openxmlformats.org/officeDocument/2006/relationships/slide" Target="/ppt/slides/slide4.xml" Id="R69cbd7d51c254ed7" /><Relationship Type="http://schemas.openxmlformats.org/officeDocument/2006/relationships/slide" Target="/ppt/slides/slide5.xml" Id="R14011816f55e4d13" /><Relationship Type="http://schemas.openxmlformats.org/officeDocument/2006/relationships/slide" Target="/ppt/slides/slide6.xml" Id="Rdff9a41305b5422b" /><Relationship Type="http://schemas.openxmlformats.org/officeDocument/2006/relationships/slide" Target="/ppt/slides/slide7.xml" Id="Ra5b2c4e29140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22797af0f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c24c3c6564319" /><Relationship Type="http://schemas.openxmlformats.org/officeDocument/2006/relationships/theme" Target="/ppt/slideMasters/theme/theme1.xml" Id="R6973f53ca41343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c24c3c656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fd8abc166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8ed31855e40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981a494e3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c1f339719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3a0f5a20b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f4fa40e98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2a166a700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JES-JM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JES-JM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MARIANNE AUSTHEIM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Austheim Person, Damfaret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