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95289ffe8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0dec75bea4b1d"/>
  </p:sldMasterIdLst>
  <p:sldIdLst>
    <p:sldId xmlns:r="http://schemas.openxmlformats.org/officeDocument/2006/relationships" id="256" r:id="Ra8d9d525b2864a72"/>
    <p:sldId xmlns:r="http://schemas.openxmlformats.org/officeDocument/2006/relationships" id="257" r:id="R7a63c88686f8425c"/>
    <p:sldId xmlns:r="http://schemas.openxmlformats.org/officeDocument/2006/relationships" id="258" r:id="R7b70433c9d3e404e"/>
    <p:sldId xmlns:r="http://schemas.openxmlformats.org/officeDocument/2006/relationships" id="259" r:id="R521d39a048b24004"/>
    <p:sldId xmlns:r="http://schemas.openxmlformats.org/officeDocument/2006/relationships" id="260" r:id="R942e01bc08144799"/>
    <p:sldId xmlns:r="http://schemas.openxmlformats.org/officeDocument/2006/relationships" id="261" r:id="Re49a07ca53554e94"/>
    <p:sldId xmlns:r="http://schemas.openxmlformats.org/officeDocument/2006/relationships" id="262" r:id="R032cfef7a6e5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0dec75bea4b1d" /><Relationship Type="http://schemas.openxmlformats.org/officeDocument/2006/relationships/slide" Target="/ppt/slides/slide1.xml" Id="Ra8d9d525b2864a72" /><Relationship Type="http://schemas.openxmlformats.org/officeDocument/2006/relationships/slide" Target="/ppt/slides/slide2.xml" Id="R7a63c88686f8425c" /><Relationship Type="http://schemas.openxmlformats.org/officeDocument/2006/relationships/slide" Target="/ppt/slides/slide3.xml" Id="R7b70433c9d3e404e" /><Relationship Type="http://schemas.openxmlformats.org/officeDocument/2006/relationships/slide" Target="/ppt/slides/slide4.xml" Id="R521d39a048b24004" /><Relationship Type="http://schemas.openxmlformats.org/officeDocument/2006/relationships/slide" Target="/ppt/slides/slide5.xml" Id="R942e01bc08144799" /><Relationship Type="http://schemas.openxmlformats.org/officeDocument/2006/relationships/slide" Target="/ppt/slides/slide6.xml" Id="Re49a07ca53554e94" /><Relationship Type="http://schemas.openxmlformats.org/officeDocument/2006/relationships/slide" Target="/ppt/slides/slide7.xml" Id="R032cfef7a6e5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0ba3fb9a0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0f2da5abb49e3" /><Relationship Type="http://schemas.openxmlformats.org/officeDocument/2006/relationships/theme" Target="/ppt/slideMasters/theme/theme1.xml" Id="R9622c9a2b433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0f2da5abb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c7884d5e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896612eb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a637ed2a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4f8bb5ad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0380225af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a2a58d524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2e26ee196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27 607 357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28 429 860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MAGNUS VIE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