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701f206eb45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81ec82b5f84c03"/>
  </p:sldMasterIdLst>
  <p:sldIdLst>
    <p:sldId xmlns:r="http://schemas.openxmlformats.org/officeDocument/2006/relationships" id="256" r:id="R64b27748cc4e49fc"/>
    <p:sldId xmlns:r="http://schemas.openxmlformats.org/officeDocument/2006/relationships" id="257" r:id="Rf724fe313966408a"/>
    <p:sldId xmlns:r="http://schemas.openxmlformats.org/officeDocument/2006/relationships" id="258" r:id="Rafbd501a410247f8"/>
    <p:sldId xmlns:r="http://schemas.openxmlformats.org/officeDocument/2006/relationships" id="259" r:id="R183a5e38f406420e"/>
    <p:sldId xmlns:r="http://schemas.openxmlformats.org/officeDocument/2006/relationships" id="260" r:id="R8a86cdbb554f4bb2"/>
    <p:sldId xmlns:r="http://schemas.openxmlformats.org/officeDocument/2006/relationships" id="261" r:id="Ra20b23494f084dbe"/>
    <p:sldId xmlns:r="http://schemas.openxmlformats.org/officeDocument/2006/relationships" id="262" r:id="R778e1c5d2554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1ec82b5f84c03" /><Relationship Type="http://schemas.openxmlformats.org/officeDocument/2006/relationships/slide" Target="/ppt/slides/slide1.xml" Id="R64b27748cc4e49fc" /><Relationship Type="http://schemas.openxmlformats.org/officeDocument/2006/relationships/slide" Target="/ppt/slides/slide2.xml" Id="Rf724fe313966408a" /><Relationship Type="http://schemas.openxmlformats.org/officeDocument/2006/relationships/slide" Target="/ppt/slides/slide3.xml" Id="Rafbd501a410247f8" /><Relationship Type="http://schemas.openxmlformats.org/officeDocument/2006/relationships/slide" Target="/ppt/slides/slide4.xml" Id="R183a5e38f406420e" /><Relationship Type="http://schemas.openxmlformats.org/officeDocument/2006/relationships/slide" Target="/ppt/slides/slide5.xml" Id="R8a86cdbb554f4bb2" /><Relationship Type="http://schemas.openxmlformats.org/officeDocument/2006/relationships/slide" Target="/ppt/slides/slide6.xml" Id="Ra20b23494f084dbe" /><Relationship Type="http://schemas.openxmlformats.org/officeDocument/2006/relationships/slide" Target="/ppt/slides/slide7.xml" Id="R778e1c5d2554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e2c8b49b04f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171412ac44490" /><Relationship Type="http://schemas.openxmlformats.org/officeDocument/2006/relationships/theme" Target="/ppt/slideMasters/theme/theme1.xml" Id="R92721128cd0e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2171412ac444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aac8c978b4a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971a2e75b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8489ab1ff4e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a43ba233a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00a6353fe46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9ed7ae6b844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b4e1e9a74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SUNDFJELL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790 118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Fjordbygdveien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926 055 437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SUNDFJELL AS</a:t>
            </a:r>
          </a:p>
        </p:txBody>
      </p:sp>
    </p:spTree>
  </p:cSld>
  <p:clrMapOvr>
    <a:masterClrMapping xmlns:a="http://schemas.openxmlformats.org/drawingml/2006/main"/>
  </p:clrMapOvr>
</p:sld>
</file>