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529cd4e08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f45bf88494c61"/>
  </p:sldMasterIdLst>
  <p:sldIdLst>
    <p:sldId xmlns:r="http://schemas.openxmlformats.org/officeDocument/2006/relationships" id="256" r:id="R30f9ea7709304eb0"/>
    <p:sldId xmlns:r="http://schemas.openxmlformats.org/officeDocument/2006/relationships" id="257" r:id="R1a5ec32739d64276"/>
    <p:sldId xmlns:r="http://schemas.openxmlformats.org/officeDocument/2006/relationships" id="258" r:id="R67e7f74acd354a48"/>
    <p:sldId xmlns:r="http://schemas.openxmlformats.org/officeDocument/2006/relationships" id="259" r:id="Rbe3d2e2a37bd41ba"/>
    <p:sldId xmlns:r="http://schemas.openxmlformats.org/officeDocument/2006/relationships" id="260" r:id="R1b6f1782a543409a"/>
    <p:sldId xmlns:r="http://schemas.openxmlformats.org/officeDocument/2006/relationships" id="261" r:id="Rd1607458f41c41c8"/>
    <p:sldId xmlns:r="http://schemas.openxmlformats.org/officeDocument/2006/relationships" id="262" r:id="R0cf0523a3748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f45bf88494c61" /><Relationship Type="http://schemas.openxmlformats.org/officeDocument/2006/relationships/slide" Target="/ppt/slides/slide1.xml" Id="R30f9ea7709304eb0" /><Relationship Type="http://schemas.openxmlformats.org/officeDocument/2006/relationships/slide" Target="/ppt/slides/slide2.xml" Id="R1a5ec32739d64276" /><Relationship Type="http://schemas.openxmlformats.org/officeDocument/2006/relationships/slide" Target="/ppt/slides/slide3.xml" Id="R67e7f74acd354a48" /><Relationship Type="http://schemas.openxmlformats.org/officeDocument/2006/relationships/slide" Target="/ppt/slides/slide4.xml" Id="Rbe3d2e2a37bd41ba" /><Relationship Type="http://schemas.openxmlformats.org/officeDocument/2006/relationships/slide" Target="/ppt/slides/slide5.xml" Id="R1b6f1782a543409a" /><Relationship Type="http://schemas.openxmlformats.org/officeDocument/2006/relationships/slide" Target="/ppt/slides/slide6.xml" Id="Rd1607458f41c41c8" /><Relationship Type="http://schemas.openxmlformats.org/officeDocument/2006/relationships/slide" Target="/ppt/slides/slide7.xml" Id="R0cf0523a3748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ef518b5f0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76e13bad4c39" /><Relationship Type="http://schemas.openxmlformats.org/officeDocument/2006/relationships/theme" Target="/ppt/slideMasters/theme/theme1.xml" Id="R87be282a0ecd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276e13bad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e7b55ce5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55ff6136c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1bfface2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848f4221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f56cce37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30918efe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d8a8fd35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UFS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HAUGANE BJØRNAR UFS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Nordbøbergja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