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eb7925dba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c21c6d041848a2"/>
  </p:sldMasterIdLst>
  <p:sldIdLst>
    <p:sldId xmlns:r="http://schemas.openxmlformats.org/officeDocument/2006/relationships" id="256" r:id="Ra0fe828787fc46ae"/>
    <p:sldId xmlns:r="http://schemas.openxmlformats.org/officeDocument/2006/relationships" id="257" r:id="R28880365353f4f41"/>
    <p:sldId xmlns:r="http://schemas.openxmlformats.org/officeDocument/2006/relationships" id="258" r:id="Re237aed4b16f4990"/>
    <p:sldId xmlns:r="http://schemas.openxmlformats.org/officeDocument/2006/relationships" id="259" r:id="Rdab27561d6224cdf"/>
    <p:sldId xmlns:r="http://schemas.openxmlformats.org/officeDocument/2006/relationships" id="260" r:id="R85147a13d8ac4edd"/>
    <p:sldId xmlns:r="http://schemas.openxmlformats.org/officeDocument/2006/relationships" id="261" r:id="R9eb5e7e6dc3545c0"/>
    <p:sldId xmlns:r="http://schemas.openxmlformats.org/officeDocument/2006/relationships" id="262" r:id="Rf66eceb41726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21c6d041848a2" /><Relationship Type="http://schemas.openxmlformats.org/officeDocument/2006/relationships/slide" Target="/ppt/slides/slide1.xml" Id="Ra0fe828787fc46ae" /><Relationship Type="http://schemas.openxmlformats.org/officeDocument/2006/relationships/slide" Target="/ppt/slides/slide2.xml" Id="R28880365353f4f41" /><Relationship Type="http://schemas.openxmlformats.org/officeDocument/2006/relationships/slide" Target="/ppt/slides/slide3.xml" Id="Re237aed4b16f4990" /><Relationship Type="http://schemas.openxmlformats.org/officeDocument/2006/relationships/slide" Target="/ppt/slides/slide4.xml" Id="Rdab27561d6224cdf" /><Relationship Type="http://schemas.openxmlformats.org/officeDocument/2006/relationships/slide" Target="/ppt/slides/slide5.xml" Id="R85147a13d8ac4edd" /><Relationship Type="http://schemas.openxmlformats.org/officeDocument/2006/relationships/slide" Target="/ppt/slides/slide6.xml" Id="R9eb5e7e6dc3545c0" /><Relationship Type="http://schemas.openxmlformats.org/officeDocument/2006/relationships/slide" Target="/ppt/slides/slide7.xml" Id="Rf66eceb41726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25e0afd6d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3941b9c549fc" /><Relationship Type="http://schemas.openxmlformats.org/officeDocument/2006/relationships/theme" Target="/ppt/slideMasters/theme/theme1.xml" Id="R67d1ef19f64749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e3941b9c5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17682e0c8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79bdc9688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ce9537f04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5be63258d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d444004d3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e7d5d6ef349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f2a942c7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AETERNUM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55 707 959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25 544 169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26 938 200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1 855 010 381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1 858 901 415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WQZ INVESTMENTS GROUP  –  74,8 %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BERGENDAHL &amp; SON AB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BACKAHILL UTVECKLING AB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EPAX FÖRVALTNING AB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CAPITAL AS</a:t>
            </a:r>
          </a:p>
        </p:txBody>
      </p:sp>
    </p:spTree>
  </p:cSld>
  <p:clrMapOvr>
    <a:masterClrMapping xmlns:a="http://schemas.openxmlformats.org/drawingml/2006/main"/>
  </p:clrMapOvr>
</p:sld>
</file>