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052e36464b4a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eeaf2e7d6547b1"/>
  </p:sldMasterIdLst>
  <p:sldIdLst>
    <p:sldId xmlns:r="http://schemas.openxmlformats.org/officeDocument/2006/relationships" id="256" r:id="Rfce0c2dfff4a4a1d"/>
    <p:sldId xmlns:r="http://schemas.openxmlformats.org/officeDocument/2006/relationships" id="257" r:id="Rce62fa1d62b84c95"/>
    <p:sldId xmlns:r="http://schemas.openxmlformats.org/officeDocument/2006/relationships" id="258" r:id="R8a5ebb23cc4d4b0e"/>
    <p:sldId xmlns:r="http://schemas.openxmlformats.org/officeDocument/2006/relationships" id="259" r:id="R95d3c49b4be34bb4"/>
    <p:sldId xmlns:r="http://schemas.openxmlformats.org/officeDocument/2006/relationships" id="260" r:id="Re4901941329e4a97"/>
    <p:sldId xmlns:r="http://schemas.openxmlformats.org/officeDocument/2006/relationships" id="261" r:id="R00a7f0e63f6c4165"/>
    <p:sldId xmlns:r="http://schemas.openxmlformats.org/officeDocument/2006/relationships" id="262" r:id="R2a75690e0e7a4d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eeaf2e7d6547b1" /><Relationship Type="http://schemas.openxmlformats.org/officeDocument/2006/relationships/slide" Target="/ppt/slides/slide1.xml" Id="Rfce0c2dfff4a4a1d" /><Relationship Type="http://schemas.openxmlformats.org/officeDocument/2006/relationships/slide" Target="/ppt/slides/slide2.xml" Id="Rce62fa1d62b84c95" /><Relationship Type="http://schemas.openxmlformats.org/officeDocument/2006/relationships/slide" Target="/ppt/slides/slide3.xml" Id="R8a5ebb23cc4d4b0e" /><Relationship Type="http://schemas.openxmlformats.org/officeDocument/2006/relationships/slide" Target="/ppt/slides/slide4.xml" Id="R95d3c49b4be34bb4" /><Relationship Type="http://schemas.openxmlformats.org/officeDocument/2006/relationships/slide" Target="/ppt/slides/slide5.xml" Id="Re4901941329e4a97" /><Relationship Type="http://schemas.openxmlformats.org/officeDocument/2006/relationships/slide" Target="/ppt/slides/slide6.xml" Id="R00a7f0e63f6c4165" /><Relationship Type="http://schemas.openxmlformats.org/officeDocument/2006/relationships/slide" Target="/ppt/slides/slide7.xml" Id="R2a75690e0e7a4d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78b5fb85048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39e2f12104808" /><Relationship Type="http://schemas.openxmlformats.org/officeDocument/2006/relationships/theme" Target="/ppt/slideMasters/theme/theme1.xml" Id="Rc21b6a04ac8140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d39e2f121048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61d9f896d4d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7044d036449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af026d29846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ddfeaf51d4c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63ea9e0d24f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c2707785945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ffa93957949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72BRENNA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72BRENNA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−17 004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960 150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BRANDVOLD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Kaptein Oppegaards vei 32A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926 062 808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