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397397ca2341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d7d15c01634ed9"/>
  </p:sldMasterIdLst>
  <p:sldIdLst>
    <p:sldId xmlns:r="http://schemas.openxmlformats.org/officeDocument/2006/relationships" id="256" r:id="R31239d79aaf2481a"/>
    <p:sldId xmlns:r="http://schemas.openxmlformats.org/officeDocument/2006/relationships" id="257" r:id="R7baa046688464c0f"/>
    <p:sldId xmlns:r="http://schemas.openxmlformats.org/officeDocument/2006/relationships" id="258" r:id="R112aa044889d4f0f"/>
    <p:sldId xmlns:r="http://schemas.openxmlformats.org/officeDocument/2006/relationships" id="259" r:id="R3b445a3998cc4aba"/>
    <p:sldId xmlns:r="http://schemas.openxmlformats.org/officeDocument/2006/relationships" id="260" r:id="Rb1ead87893734b3e"/>
    <p:sldId xmlns:r="http://schemas.openxmlformats.org/officeDocument/2006/relationships" id="261" r:id="Rc27162e74ace47e5"/>
    <p:sldId xmlns:r="http://schemas.openxmlformats.org/officeDocument/2006/relationships" id="262" r:id="R8f3bb1ac3cb24b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7d15c01634ed9" /><Relationship Type="http://schemas.openxmlformats.org/officeDocument/2006/relationships/slide" Target="/ppt/slides/slide1.xml" Id="R31239d79aaf2481a" /><Relationship Type="http://schemas.openxmlformats.org/officeDocument/2006/relationships/slide" Target="/ppt/slides/slide2.xml" Id="R7baa046688464c0f" /><Relationship Type="http://schemas.openxmlformats.org/officeDocument/2006/relationships/slide" Target="/ppt/slides/slide3.xml" Id="R112aa044889d4f0f" /><Relationship Type="http://schemas.openxmlformats.org/officeDocument/2006/relationships/slide" Target="/ppt/slides/slide4.xml" Id="R3b445a3998cc4aba" /><Relationship Type="http://schemas.openxmlformats.org/officeDocument/2006/relationships/slide" Target="/ppt/slides/slide5.xml" Id="Rb1ead87893734b3e" /><Relationship Type="http://schemas.openxmlformats.org/officeDocument/2006/relationships/slide" Target="/ppt/slides/slide6.xml" Id="Rc27162e74ace47e5" /><Relationship Type="http://schemas.openxmlformats.org/officeDocument/2006/relationships/slide" Target="/ppt/slides/slide7.xml" Id="R8f3bb1ac3cb24b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d4c854ddf047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9ba3f53114867" /><Relationship Type="http://schemas.openxmlformats.org/officeDocument/2006/relationships/theme" Target="/ppt/slideMasters/theme/theme1.xml" Id="R69c2efee936244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39ba3f531148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feaa1c38246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56421d9d447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ab8dceec449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ccb8212524f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48b0c390146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c4df9b9da42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ca1ce10ff40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AETERNUM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AETERNUM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18 142 925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280 517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450 979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6 162 954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13 031 599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SØRAUNET INVEST AS  –  62,9 %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GG CAPITAL AS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NERO CAPITAL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VALEMON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926 068 423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AETERNUM MANAGEMENT AS</a:t>
            </a:r>
          </a:p>
        </p:txBody>
      </p:sp>
    </p:spTree>
  </p:cSld>
  <p:clrMapOvr>
    <a:masterClrMapping xmlns:a="http://schemas.openxmlformats.org/drawingml/2006/main"/>
  </p:clrMapOvr>
</p:sld>
</file>