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c1d74b4f2545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4bede701734fd1"/>
  </p:sldMasterIdLst>
  <p:sldIdLst>
    <p:sldId xmlns:r="http://schemas.openxmlformats.org/officeDocument/2006/relationships" id="256" r:id="R51545c0c047a4f35"/>
    <p:sldId xmlns:r="http://schemas.openxmlformats.org/officeDocument/2006/relationships" id="257" r:id="R8899d7cbfa274915"/>
    <p:sldId xmlns:r="http://schemas.openxmlformats.org/officeDocument/2006/relationships" id="258" r:id="R1e0513209e46445d"/>
    <p:sldId xmlns:r="http://schemas.openxmlformats.org/officeDocument/2006/relationships" id="259" r:id="R481c11f99007472a"/>
    <p:sldId xmlns:r="http://schemas.openxmlformats.org/officeDocument/2006/relationships" id="260" r:id="R696f7b247f9840e3"/>
    <p:sldId xmlns:r="http://schemas.openxmlformats.org/officeDocument/2006/relationships" id="261" r:id="R6ac773950adb4a99"/>
    <p:sldId xmlns:r="http://schemas.openxmlformats.org/officeDocument/2006/relationships" id="262" r:id="R5123a5d294814d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4bede701734fd1" /><Relationship Type="http://schemas.openxmlformats.org/officeDocument/2006/relationships/slide" Target="/ppt/slides/slide1.xml" Id="R51545c0c047a4f35" /><Relationship Type="http://schemas.openxmlformats.org/officeDocument/2006/relationships/slide" Target="/ppt/slides/slide2.xml" Id="R8899d7cbfa274915" /><Relationship Type="http://schemas.openxmlformats.org/officeDocument/2006/relationships/slide" Target="/ppt/slides/slide3.xml" Id="R1e0513209e46445d" /><Relationship Type="http://schemas.openxmlformats.org/officeDocument/2006/relationships/slide" Target="/ppt/slides/slide4.xml" Id="R481c11f99007472a" /><Relationship Type="http://schemas.openxmlformats.org/officeDocument/2006/relationships/slide" Target="/ppt/slides/slide5.xml" Id="R696f7b247f9840e3" /><Relationship Type="http://schemas.openxmlformats.org/officeDocument/2006/relationships/slide" Target="/ppt/slides/slide6.xml" Id="R6ac773950adb4a99" /><Relationship Type="http://schemas.openxmlformats.org/officeDocument/2006/relationships/slide" Target="/ppt/slides/slide7.xml" Id="R5123a5d294814d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829514355b4c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daa8675304240" /><Relationship Type="http://schemas.openxmlformats.org/officeDocument/2006/relationships/theme" Target="/ppt/slideMasters/theme/theme1.xml" Id="Rb3c6a0aded6142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3daa86753042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2e84749f241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3970e65df4a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2dd8795ed4d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62fa246f14a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9b5e3c5af45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410c5aff64c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406d07fd945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T.L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T.L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T.L GRUPPEN AS ble etablert [år] og holder til i Ingeberg.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T.L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T.L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T.L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465 311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3 435 044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11 875 582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T.L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BJØRGERUD DRIFT DA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T.L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Narmovegen 455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2323 Ingeberg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926 073 044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T.L GRUPPEN AS</a:t>
            </a:r>
          </a:p>
        </p:txBody>
      </p:sp>
    </p:spTree>
  </p:cSld>
  <p:clrMapOvr>
    <a:masterClrMapping xmlns:a="http://schemas.openxmlformats.org/drawingml/2006/main"/>
  </p:clrMapOvr>
</p:sld>
</file>