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c6b9a3aba949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a7fea970e84c00"/>
  </p:sldMasterIdLst>
  <p:sldIdLst>
    <p:sldId xmlns:r="http://schemas.openxmlformats.org/officeDocument/2006/relationships" id="256" r:id="R835e34d56d9c448d"/>
    <p:sldId xmlns:r="http://schemas.openxmlformats.org/officeDocument/2006/relationships" id="257" r:id="Rf34d1fe8d6ad446a"/>
    <p:sldId xmlns:r="http://schemas.openxmlformats.org/officeDocument/2006/relationships" id="258" r:id="R31640dab49a54332"/>
    <p:sldId xmlns:r="http://schemas.openxmlformats.org/officeDocument/2006/relationships" id="259" r:id="Raa60addfe5be4551"/>
    <p:sldId xmlns:r="http://schemas.openxmlformats.org/officeDocument/2006/relationships" id="260" r:id="R2fede8c2c5404dfe"/>
    <p:sldId xmlns:r="http://schemas.openxmlformats.org/officeDocument/2006/relationships" id="261" r:id="R40c16ffae1c54ba9"/>
    <p:sldId xmlns:r="http://schemas.openxmlformats.org/officeDocument/2006/relationships" id="262" r:id="Ra01fac245be347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a7fea970e84c00" /><Relationship Type="http://schemas.openxmlformats.org/officeDocument/2006/relationships/slide" Target="/ppt/slides/slide1.xml" Id="R835e34d56d9c448d" /><Relationship Type="http://schemas.openxmlformats.org/officeDocument/2006/relationships/slide" Target="/ppt/slides/slide2.xml" Id="Rf34d1fe8d6ad446a" /><Relationship Type="http://schemas.openxmlformats.org/officeDocument/2006/relationships/slide" Target="/ppt/slides/slide3.xml" Id="R31640dab49a54332" /><Relationship Type="http://schemas.openxmlformats.org/officeDocument/2006/relationships/slide" Target="/ppt/slides/slide4.xml" Id="Raa60addfe5be4551" /><Relationship Type="http://schemas.openxmlformats.org/officeDocument/2006/relationships/slide" Target="/ppt/slides/slide5.xml" Id="R2fede8c2c5404dfe" /><Relationship Type="http://schemas.openxmlformats.org/officeDocument/2006/relationships/slide" Target="/ppt/slides/slide6.xml" Id="R40c16ffae1c54ba9" /><Relationship Type="http://schemas.openxmlformats.org/officeDocument/2006/relationships/slide" Target="/ppt/slides/slide7.xml" Id="Ra01fac245be347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c701a51c6146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3facc737e469c" /><Relationship Type="http://schemas.openxmlformats.org/officeDocument/2006/relationships/theme" Target="/ppt/slideMasters/theme/theme1.xml" Id="Ra85c769f092b47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b3facc737e46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b844189b34f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2abe9e9bb4d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e702ecd2045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bfa3be97942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94157a70045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8f810fe2c45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ef553c8bb48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KRISTIANSAND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KRISTIANSAND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3 581 707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547 198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427 486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240 095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1 632 592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VINGERHAGEN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Inngang B, 5. etg., Ægirs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926 077 538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KRISTIANSAND AS</a:t>
            </a:r>
          </a:p>
        </p:txBody>
      </p:sp>
    </p:spTree>
  </p:cSld>
  <p:clrMapOvr>
    <a:masterClrMapping xmlns:a="http://schemas.openxmlformats.org/drawingml/2006/main"/>
  </p:clrMapOvr>
</p:sld>
</file>