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4a98b572b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77963284b4cf0"/>
  </p:sldMasterIdLst>
  <p:sldIdLst>
    <p:sldId xmlns:r="http://schemas.openxmlformats.org/officeDocument/2006/relationships" id="256" r:id="Rfad7838ca5da426e"/>
    <p:sldId xmlns:r="http://schemas.openxmlformats.org/officeDocument/2006/relationships" id="257" r:id="R08bdc6b4c70e4564"/>
    <p:sldId xmlns:r="http://schemas.openxmlformats.org/officeDocument/2006/relationships" id="258" r:id="R77dc695ce8c140ea"/>
    <p:sldId xmlns:r="http://schemas.openxmlformats.org/officeDocument/2006/relationships" id="259" r:id="R60223cc223814a61"/>
    <p:sldId xmlns:r="http://schemas.openxmlformats.org/officeDocument/2006/relationships" id="260" r:id="R0738f85bbf6b491f"/>
    <p:sldId xmlns:r="http://schemas.openxmlformats.org/officeDocument/2006/relationships" id="261" r:id="Rd84710f924d140e8"/>
    <p:sldId xmlns:r="http://schemas.openxmlformats.org/officeDocument/2006/relationships" id="262" r:id="Ra5f76bf98d76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77963284b4cf0" /><Relationship Type="http://schemas.openxmlformats.org/officeDocument/2006/relationships/slide" Target="/ppt/slides/slide1.xml" Id="Rfad7838ca5da426e" /><Relationship Type="http://schemas.openxmlformats.org/officeDocument/2006/relationships/slide" Target="/ppt/slides/slide2.xml" Id="R08bdc6b4c70e4564" /><Relationship Type="http://schemas.openxmlformats.org/officeDocument/2006/relationships/slide" Target="/ppt/slides/slide3.xml" Id="R77dc695ce8c140ea" /><Relationship Type="http://schemas.openxmlformats.org/officeDocument/2006/relationships/slide" Target="/ppt/slides/slide4.xml" Id="R60223cc223814a61" /><Relationship Type="http://schemas.openxmlformats.org/officeDocument/2006/relationships/slide" Target="/ppt/slides/slide5.xml" Id="R0738f85bbf6b491f" /><Relationship Type="http://schemas.openxmlformats.org/officeDocument/2006/relationships/slide" Target="/ppt/slides/slide6.xml" Id="Rd84710f924d140e8" /><Relationship Type="http://schemas.openxmlformats.org/officeDocument/2006/relationships/slide" Target="/ppt/slides/slide7.xml" Id="Ra5f76bf98d76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a03a94343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6d9d52bb74a4c" /><Relationship Type="http://schemas.openxmlformats.org/officeDocument/2006/relationships/theme" Target="/ppt/slideMasters/theme/theme1.xml" Id="Ra86ea44fda96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6d9d52bb7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f74620ce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5473a2853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0b3ddbad7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617a139d9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7e7d8a30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355d53b3c49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16170c24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 INVEST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GUSTAFSSON TAFJORD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Gustafsson Tafjord, Simenplassen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926 084 453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