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bd8dee0422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5d6197a1a4e33"/>
  </p:sldMasterIdLst>
  <p:sldIdLst>
    <p:sldId xmlns:r="http://schemas.openxmlformats.org/officeDocument/2006/relationships" id="256" r:id="Ra3447883a7584998"/>
    <p:sldId xmlns:r="http://schemas.openxmlformats.org/officeDocument/2006/relationships" id="257" r:id="R8d9410e719b94442"/>
    <p:sldId xmlns:r="http://schemas.openxmlformats.org/officeDocument/2006/relationships" id="258" r:id="Re968825a068d4627"/>
    <p:sldId xmlns:r="http://schemas.openxmlformats.org/officeDocument/2006/relationships" id="259" r:id="R2a23a3c287224404"/>
    <p:sldId xmlns:r="http://schemas.openxmlformats.org/officeDocument/2006/relationships" id="260" r:id="R3db12479ed534499"/>
    <p:sldId xmlns:r="http://schemas.openxmlformats.org/officeDocument/2006/relationships" id="261" r:id="R458b99f52233485f"/>
    <p:sldId xmlns:r="http://schemas.openxmlformats.org/officeDocument/2006/relationships" id="262" r:id="Rb5cf4b366649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5d6197a1a4e33" /><Relationship Type="http://schemas.openxmlformats.org/officeDocument/2006/relationships/slide" Target="/ppt/slides/slide1.xml" Id="Ra3447883a7584998" /><Relationship Type="http://schemas.openxmlformats.org/officeDocument/2006/relationships/slide" Target="/ppt/slides/slide2.xml" Id="R8d9410e719b94442" /><Relationship Type="http://schemas.openxmlformats.org/officeDocument/2006/relationships/slide" Target="/ppt/slides/slide3.xml" Id="Re968825a068d4627" /><Relationship Type="http://schemas.openxmlformats.org/officeDocument/2006/relationships/slide" Target="/ppt/slides/slide4.xml" Id="R2a23a3c287224404" /><Relationship Type="http://schemas.openxmlformats.org/officeDocument/2006/relationships/slide" Target="/ppt/slides/slide5.xml" Id="R3db12479ed534499" /><Relationship Type="http://schemas.openxmlformats.org/officeDocument/2006/relationships/slide" Target="/ppt/slides/slide6.xml" Id="R458b99f52233485f" /><Relationship Type="http://schemas.openxmlformats.org/officeDocument/2006/relationships/slide" Target="/ppt/slides/slide7.xml" Id="Rb5cf4b366649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4890332df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59dd5f6cb4b78" /><Relationship Type="http://schemas.openxmlformats.org/officeDocument/2006/relationships/theme" Target="/ppt/slideMasters/theme/theme1.xml" Id="Rb345f4a31596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59dd5f6cb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a8e11b2af47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5ac70bcf1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fb2a9259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43553b631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41aa9fbf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233c550e043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a884a01cd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74 794 381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EMIL ANDRE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