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f37a97491b45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1232596f5a4fe5"/>
  </p:sldMasterIdLst>
  <p:sldIdLst>
    <p:sldId xmlns:r="http://schemas.openxmlformats.org/officeDocument/2006/relationships" id="256" r:id="Rf8cc2712039348c1"/>
    <p:sldId xmlns:r="http://schemas.openxmlformats.org/officeDocument/2006/relationships" id="257" r:id="R4144bbcd7cc34a65"/>
    <p:sldId xmlns:r="http://schemas.openxmlformats.org/officeDocument/2006/relationships" id="258" r:id="R15d02f1359f84fb7"/>
    <p:sldId xmlns:r="http://schemas.openxmlformats.org/officeDocument/2006/relationships" id="259" r:id="Ra9fa0473903a415b"/>
    <p:sldId xmlns:r="http://schemas.openxmlformats.org/officeDocument/2006/relationships" id="260" r:id="Rfe26d81b4fe54a24"/>
    <p:sldId xmlns:r="http://schemas.openxmlformats.org/officeDocument/2006/relationships" id="261" r:id="Radeaeb33f045411a"/>
    <p:sldId xmlns:r="http://schemas.openxmlformats.org/officeDocument/2006/relationships" id="262" r:id="R16e17b9619754d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1232596f5a4fe5" /><Relationship Type="http://schemas.openxmlformats.org/officeDocument/2006/relationships/slide" Target="/ppt/slides/slide1.xml" Id="Rf8cc2712039348c1" /><Relationship Type="http://schemas.openxmlformats.org/officeDocument/2006/relationships/slide" Target="/ppt/slides/slide2.xml" Id="R4144bbcd7cc34a65" /><Relationship Type="http://schemas.openxmlformats.org/officeDocument/2006/relationships/slide" Target="/ppt/slides/slide3.xml" Id="R15d02f1359f84fb7" /><Relationship Type="http://schemas.openxmlformats.org/officeDocument/2006/relationships/slide" Target="/ppt/slides/slide4.xml" Id="Ra9fa0473903a415b" /><Relationship Type="http://schemas.openxmlformats.org/officeDocument/2006/relationships/slide" Target="/ppt/slides/slide5.xml" Id="Rfe26d81b4fe54a24" /><Relationship Type="http://schemas.openxmlformats.org/officeDocument/2006/relationships/slide" Target="/ppt/slides/slide6.xml" Id="Radeaeb33f045411a" /><Relationship Type="http://schemas.openxmlformats.org/officeDocument/2006/relationships/slide" Target="/ppt/slides/slide7.xml" Id="R16e17b9619754d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4ebc69a7f845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08fe88c4b4542" /><Relationship Type="http://schemas.openxmlformats.org/officeDocument/2006/relationships/theme" Target="/ppt/slideMasters/theme/theme1.xml" Id="R814f8b6a75f247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c08fe88c4b45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242b3ffab43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7ac971bc1243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1829734c843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47313eb8a848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a57f9f90c46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90a740e2040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8c4bfb19fc44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MISKATONIC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MISKATONIC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MISKATONIC HOLDING AS ble etablert [år] og holder til i Hovin I Telemark.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MISKATONIC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MISKATONIC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MISKATONIC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1 478 070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58 075 488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59 582 764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MISKATONIC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ERLING GJERSØE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MISKATONIC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Hauganvegen 342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3652 Hovin I Telemark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926 109 685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MISKATONIC HOLDING AS</a:t>
            </a:r>
          </a:p>
        </p:txBody>
      </p:sp>
    </p:spTree>
  </p:cSld>
  <p:clrMapOvr>
    <a:masterClrMapping xmlns:a="http://schemas.openxmlformats.org/drawingml/2006/main"/>
  </p:clrMapOvr>
</p:sld>
</file>