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c789627eb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e4f0f01e6405a"/>
  </p:sldMasterIdLst>
  <p:sldIdLst>
    <p:sldId xmlns:r="http://schemas.openxmlformats.org/officeDocument/2006/relationships" id="256" r:id="R7c795882b3c84000"/>
    <p:sldId xmlns:r="http://schemas.openxmlformats.org/officeDocument/2006/relationships" id="257" r:id="Rd8a2f2e594a44df1"/>
    <p:sldId xmlns:r="http://schemas.openxmlformats.org/officeDocument/2006/relationships" id="258" r:id="R22967c75e7fe4dfe"/>
    <p:sldId xmlns:r="http://schemas.openxmlformats.org/officeDocument/2006/relationships" id="259" r:id="R8296ec3fac0d422c"/>
    <p:sldId xmlns:r="http://schemas.openxmlformats.org/officeDocument/2006/relationships" id="260" r:id="R3eaa950421014e97"/>
    <p:sldId xmlns:r="http://schemas.openxmlformats.org/officeDocument/2006/relationships" id="261" r:id="R12de796c36b34037"/>
    <p:sldId xmlns:r="http://schemas.openxmlformats.org/officeDocument/2006/relationships" id="262" r:id="R4d10fac5ccd4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e4f0f01e6405a" /><Relationship Type="http://schemas.openxmlformats.org/officeDocument/2006/relationships/slide" Target="/ppt/slides/slide1.xml" Id="R7c795882b3c84000" /><Relationship Type="http://schemas.openxmlformats.org/officeDocument/2006/relationships/slide" Target="/ppt/slides/slide2.xml" Id="Rd8a2f2e594a44df1" /><Relationship Type="http://schemas.openxmlformats.org/officeDocument/2006/relationships/slide" Target="/ppt/slides/slide3.xml" Id="R22967c75e7fe4dfe" /><Relationship Type="http://schemas.openxmlformats.org/officeDocument/2006/relationships/slide" Target="/ppt/slides/slide4.xml" Id="R8296ec3fac0d422c" /><Relationship Type="http://schemas.openxmlformats.org/officeDocument/2006/relationships/slide" Target="/ppt/slides/slide5.xml" Id="R3eaa950421014e97" /><Relationship Type="http://schemas.openxmlformats.org/officeDocument/2006/relationships/slide" Target="/ppt/slides/slide6.xml" Id="R12de796c36b34037" /><Relationship Type="http://schemas.openxmlformats.org/officeDocument/2006/relationships/slide" Target="/ppt/slides/slide7.xml" Id="R4d10fac5ccd4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bdc356319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f349532654830" /><Relationship Type="http://schemas.openxmlformats.org/officeDocument/2006/relationships/theme" Target="/ppt/slideMasters/theme/theme1.xml" Id="Rff4a76acbca0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f34953265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a829c638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80ad8abac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f8b43559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17fd90594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628990d6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07cb321da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aef18b1ce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HEMMINGSEN HALLGEIR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