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1fa198d91d4a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bdd29a4094c48"/>
  </p:sldMasterIdLst>
  <p:sldIdLst>
    <p:sldId xmlns:r="http://schemas.openxmlformats.org/officeDocument/2006/relationships" id="256" r:id="Rc1557af356124a3f"/>
    <p:sldId xmlns:r="http://schemas.openxmlformats.org/officeDocument/2006/relationships" id="257" r:id="R0826bd7b13fa43ce"/>
    <p:sldId xmlns:r="http://schemas.openxmlformats.org/officeDocument/2006/relationships" id="258" r:id="R73b37dc88fb04a40"/>
    <p:sldId xmlns:r="http://schemas.openxmlformats.org/officeDocument/2006/relationships" id="259" r:id="Rff1d623bf8ce4a92"/>
    <p:sldId xmlns:r="http://schemas.openxmlformats.org/officeDocument/2006/relationships" id="260" r:id="Re3f574e15d5f455b"/>
    <p:sldId xmlns:r="http://schemas.openxmlformats.org/officeDocument/2006/relationships" id="261" r:id="R587878eadc684824"/>
    <p:sldId xmlns:r="http://schemas.openxmlformats.org/officeDocument/2006/relationships" id="262" r:id="Rce26265145ec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bdd29a4094c48" /><Relationship Type="http://schemas.openxmlformats.org/officeDocument/2006/relationships/slide" Target="/ppt/slides/slide1.xml" Id="Rc1557af356124a3f" /><Relationship Type="http://schemas.openxmlformats.org/officeDocument/2006/relationships/slide" Target="/ppt/slides/slide2.xml" Id="R0826bd7b13fa43ce" /><Relationship Type="http://schemas.openxmlformats.org/officeDocument/2006/relationships/slide" Target="/ppt/slides/slide3.xml" Id="R73b37dc88fb04a40" /><Relationship Type="http://schemas.openxmlformats.org/officeDocument/2006/relationships/slide" Target="/ppt/slides/slide4.xml" Id="Rff1d623bf8ce4a92" /><Relationship Type="http://schemas.openxmlformats.org/officeDocument/2006/relationships/slide" Target="/ppt/slides/slide5.xml" Id="Re3f574e15d5f455b" /><Relationship Type="http://schemas.openxmlformats.org/officeDocument/2006/relationships/slide" Target="/ppt/slides/slide6.xml" Id="R587878eadc684824" /><Relationship Type="http://schemas.openxmlformats.org/officeDocument/2006/relationships/slide" Target="/ppt/slides/slide7.xml" Id="Rce26265145ec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560e16abe4b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46ba9cd614d64" /><Relationship Type="http://schemas.openxmlformats.org/officeDocument/2006/relationships/theme" Target="/ppt/slideMasters/theme/theme1.xml" Id="Rf76a28be7cde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46ba9cd614d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b5e3809949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cdedfae54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df4f5a8945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b81143c3a4d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a3951fea9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76ff360d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0802c1e946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GULEN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GULEN IV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Austgulen, Møllendalsveien 62D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GULEN IV AS</a:t>
            </a:r>
          </a:p>
        </p:txBody>
      </p:sp>
    </p:spTree>
  </p:cSld>
  <p:clrMapOvr>
    <a:masterClrMapping xmlns:a="http://schemas.openxmlformats.org/drawingml/2006/main"/>
  </p:clrMapOvr>
</p:sld>
</file>