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2c2630787d43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63bf64a5b44377"/>
  </p:sldMasterIdLst>
  <p:sldIdLst>
    <p:sldId xmlns:r="http://schemas.openxmlformats.org/officeDocument/2006/relationships" id="256" r:id="R5ccbe09fbeb84a9b"/>
    <p:sldId xmlns:r="http://schemas.openxmlformats.org/officeDocument/2006/relationships" id="257" r:id="Rcdcc85488c1c46b5"/>
    <p:sldId xmlns:r="http://schemas.openxmlformats.org/officeDocument/2006/relationships" id="258" r:id="R12c175f02d7b43f4"/>
    <p:sldId xmlns:r="http://schemas.openxmlformats.org/officeDocument/2006/relationships" id="259" r:id="R6372a19ef0d6415f"/>
    <p:sldId xmlns:r="http://schemas.openxmlformats.org/officeDocument/2006/relationships" id="260" r:id="R6d47adb310e34bd8"/>
    <p:sldId xmlns:r="http://schemas.openxmlformats.org/officeDocument/2006/relationships" id="261" r:id="Ra235c48c037c4997"/>
    <p:sldId xmlns:r="http://schemas.openxmlformats.org/officeDocument/2006/relationships" id="262" r:id="R2eb37287aafe4f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3bf64a5b44377" /><Relationship Type="http://schemas.openxmlformats.org/officeDocument/2006/relationships/slide" Target="/ppt/slides/slide1.xml" Id="R5ccbe09fbeb84a9b" /><Relationship Type="http://schemas.openxmlformats.org/officeDocument/2006/relationships/slide" Target="/ppt/slides/slide2.xml" Id="Rcdcc85488c1c46b5" /><Relationship Type="http://schemas.openxmlformats.org/officeDocument/2006/relationships/slide" Target="/ppt/slides/slide3.xml" Id="R12c175f02d7b43f4" /><Relationship Type="http://schemas.openxmlformats.org/officeDocument/2006/relationships/slide" Target="/ppt/slides/slide4.xml" Id="R6372a19ef0d6415f" /><Relationship Type="http://schemas.openxmlformats.org/officeDocument/2006/relationships/slide" Target="/ppt/slides/slide5.xml" Id="R6d47adb310e34bd8" /><Relationship Type="http://schemas.openxmlformats.org/officeDocument/2006/relationships/slide" Target="/ppt/slides/slide6.xml" Id="Ra235c48c037c4997" /><Relationship Type="http://schemas.openxmlformats.org/officeDocument/2006/relationships/slide" Target="/ppt/slides/slide7.xml" Id="R2eb37287aafe4f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d301eea0046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5a9c3994c4d21" /><Relationship Type="http://schemas.openxmlformats.org/officeDocument/2006/relationships/theme" Target="/ppt/slideMasters/theme/theme1.xml" Id="Rbd8b1220625e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c5a9c3994c4d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afb25d5f446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e788738b245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b8e0d92d84a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1c9b8f785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4d6371f5144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01d64558f49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e1a3b1cd6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HESTEHAVEN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77 729 254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77 797 200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MAUD C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