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49cf0d9bd48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da0e4ecd7a4c5b"/>
  </p:sldMasterIdLst>
  <p:sldIdLst>
    <p:sldId xmlns:r="http://schemas.openxmlformats.org/officeDocument/2006/relationships" id="256" r:id="R6add7e0cac5c464b"/>
    <p:sldId xmlns:r="http://schemas.openxmlformats.org/officeDocument/2006/relationships" id="257" r:id="R8da5025de3994723"/>
    <p:sldId xmlns:r="http://schemas.openxmlformats.org/officeDocument/2006/relationships" id="258" r:id="Rb0bd658c0f0e4371"/>
    <p:sldId xmlns:r="http://schemas.openxmlformats.org/officeDocument/2006/relationships" id="259" r:id="R297096aadd924903"/>
    <p:sldId xmlns:r="http://schemas.openxmlformats.org/officeDocument/2006/relationships" id="260" r:id="R2b5371af173b4d2c"/>
    <p:sldId xmlns:r="http://schemas.openxmlformats.org/officeDocument/2006/relationships" id="261" r:id="R1b7e5c3f225744b7"/>
    <p:sldId xmlns:r="http://schemas.openxmlformats.org/officeDocument/2006/relationships" id="262" r:id="Rb10f31207efd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a0e4ecd7a4c5b" /><Relationship Type="http://schemas.openxmlformats.org/officeDocument/2006/relationships/slide" Target="/ppt/slides/slide1.xml" Id="R6add7e0cac5c464b" /><Relationship Type="http://schemas.openxmlformats.org/officeDocument/2006/relationships/slide" Target="/ppt/slides/slide2.xml" Id="R8da5025de3994723" /><Relationship Type="http://schemas.openxmlformats.org/officeDocument/2006/relationships/slide" Target="/ppt/slides/slide3.xml" Id="Rb0bd658c0f0e4371" /><Relationship Type="http://schemas.openxmlformats.org/officeDocument/2006/relationships/slide" Target="/ppt/slides/slide4.xml" Id="R297096aadd924903" /><Relationship Type="http://schemas.openxmlformats.org/officeDocument/2006/relationships/slide" Target="/ppt/slides/slide5.xml" Id="R2b5371af173b4d2c" /><Relationship Type="http://schemas.openxmlformats.org/officeDocument/2006/relationships/slide" Target="/ppt/slides/slide6.xml" Id="R1b7e5c3f225744b7" /><Relationship Type="http://schemas.openxmlformats.org/officeDocument/2006/relationships/slide" Target="/ppt/slides/slide7.xml" Id="Rb10f31207efd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7e9062e5e48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6810a7cb84f97" /><Relationship Type="http://schemas.openxmlformats.org/officeDocument/2006/relationships/theme" Target="/ppt/slideMasters/theme/theme1.xml" Id="R9beca1a1054a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86810a7cb8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67b29a13441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cc89003e8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7d5532eb5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937497f2046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a191f1518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8d2ebf60a4c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3e1d1e53c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FILLIOKUS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77 967 236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CARL E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