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27bbdeeaa44e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5cba941cc748b0"/>
  </p:sldMasterIdLst>
  <p:sldIdLst>
    <p:sldId xmlns:r="http://schemas.openxmlformats.org/officeDocument/2006/relationships" id="256" r:id="Rb2f291efd8ff4b97"/>
    <p:sldId xmlns:r="http://schemas.openxmlformats.org/officeDocument/2006/relationships" id="257" r:id="R1fe2e2d93a094b04"/>
    <p:sldId xmlns:r="http://schemas.openxmlformats.org/officeDocument/2006/relationships" id="258" r:id="R8c3b1ad605e44334"/>
    <p:sldId xmlns:r="http://schemas.openxmlformats.org/officeDocument/2006/relationships" id="259" r:id="R5cacee53db9f44eb"/>
    <p:sldId xmlns:r="http://schemas.openxmlformats.org/officeDocument/2006/relationships" id="260" r:id="Reb1e8a30167147be"/>
    <p:sldId xmlns:r="http://schemas.openxmlformats.org/officeDocument/2006/relationships" id="261" r:id="R5092f8b9c00941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cba941cc748b0" /><Relationship Type="http://schemas.openxmlformats.org/officeDocument/2006/relationships/slide" Target="/ppt/slides/slide1.xml" Id="Rb2f291efd8ff4b97" /><Relationship Type="http://schemas.openxmlformats.org/officeDocument/2006/relationships/slide" Target="/ppt/slides/slide2.xml" Id="R1fe2e2d93a094b04" /><Relationship Type="http://schemas.openxmlformats.org/officeDocument/2006/relationships/slide" Target="/ppt/slides/slide3.xml" Id="R8c3b1ad605e44334" /><Relationship Type="http://schemas.openxmlformats.org/officeDocument/2006/relationships/slide" Target="/ppt/slides/slide4.xml" Id="R5cacee53db9f44eb" /><Relationship Type="http://schemas.openxmlformats.org/officeDocument/2006/relationships/slide" Target="/ppt/slides/slide5.xml" Id="Reb1e8a30167147be" /><Relationship Type="http://schemas.openxmlformats.org/officeDocument/2006/relationships/slide" Target="/ppt/slides/slide6.xml" Id="R5092f8b9c00941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21b309d8740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9180dd12e478b" /><Relationship Type="http://schemas.openxmlformats.org/officeDocument/2006/relationships/theme" Target="/ppt/slideMasters/theme/theme1.xml" Id="R08aee532431e46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29180dd12e47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8705c60d24e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d957059d3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e7e5aadc14b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5f4c1f93f47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d01a3958c41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4c26c41a543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TY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TY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−436 059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30 719 256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30 724 881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Flying Elephant AS, Munkedamsveien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926 167 022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