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4a0d0abf7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3babce5c44eeb"/>
  </p:sldMasterIdLst>
  <p:sldIdLst>
    <p:sldId xmlns:r="http://schemas.openxmlformats.org/officeDocument/2006/relationships" id="256" r:id="Rc52750eadbc34053"/>
    <p:sldId xmlns:r="http://schemas.openxmlformats.org/officeDocument/2006/relationships" id="257" r:id="Rc8b4f07b61414310"/>
    <p:sldId xmlns:r="http://schemas.openxmlformats.org/officeDocument/2006/relationships" id="258" r:id="R911f508cb557470d"/>
    <p:sldId xmlns:r="http://schemas.openxmlformats.org/officeDocument/2006/relationships" id="259" r:id="R3d175e0de7094da1"/>
    <p:sldId xmlns:r="http://schemas.openxmlformats.org/officeDocument/2006/relationships" id="260" r:id="R7183d82d7428451b"/>
    <p:sldId xmlns:r="http://schemas.openxmlformats.org/officeDocument/2006/relationships" id="261" r:id="R77aafd805a1546e5"/>
    <p:sldId xmlns:r="http://schemas.openxmlformats.org/officeDocument/2006/relationships" id="262" r:id="R6ac5937ebea4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3babce5c44eeb" /><Relationship Type="http://schemas.openxmlformats.org/officeDocument/2006/relationships/slide" Target="/ppt/slides/slide1.xml" Id="Rc52750eadbc34053" /><Relationship Type="http://schemas.openxmlformats.org/officeDocument/2006/relationships/slide" Target="/ppt/slides/slide2.xml" Id="Rc8b4f07b61414310" /><Relationship Type="http://schemas.openxmlformats.org/officeDocument/2006/relationships/slide" Target="/ppt/slides/slide3.xml" Id="R911f508cb557470d" /><Relationship Type="http://schemas.openxmlformats.org/officeDocument/2006/relationships/slide" Target="/ppt/slides/slide4.xml" Id="R3d175e0de7094da1" /><Relationship Type="http://schemas.openxmlformats.org/officeDocument/2006/relationships/slide" Target="/ppt/slides/slide5.xml" Id="R7183d82d7428451b" /><Relationship Type="http://schemas.openxmlformats.org/officeDocument/2006/relationships/slide" Target="/ppt/slides/slide6.xml" Id="R77aafd805a1546e5" /><Relationship Type="http://schemas.openxmlformats.org/officeDocument/2006/relationships/slide" Target="/ppt/slides/slide7.xml" Id="R6ac5937ebea4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9ff844fe4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b8f798704401" /><Relationship Type="http://schemas.openxmlformats.org/officeDocument/2006/relationships/theme" Target="/ppt/slideMasters/theme/theme1.xml" Id="R24beef777f5e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7b8f79870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89ddd5b0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b6280b95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2970bb08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46c90edfd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876e2775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7333b6557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00e91bb7b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FURSETH LIADAL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Tord Furseth Liadal, Liadalsvegen 886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