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8f21efae4d444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00e2c800810466d"/>
  </p:sldMasterIdLst>
  <p:sldIdLst>
    <p:sldId xmlns:r="http://schemas.openxmlformats.org/officeDocument/2006/relationships" id="256" r:id="Ra486ecc1ca4342db"/>
    <p:sldId xmlns:r="http://schemas.openxmlformats.org/officeDocument/2006/relationships" id="257" r:id="R29166da1dbd74110"/>
    <p:sldId xmlns:r="http://schemas.openxmlformats.org/officeDocument/2006/relationships" id="258" r:id="R54a2c8d478b845c2"/>
    <p:sldId xmlns:r="http://schemas.openxmlformats.org/officeDocument/2006/relationships" id="259" r:id="Rb184be78552b46b0"/>
    <p:sldId xmlns:r="http://schemas.openxmlformats.org/officeDocument/2006/relationships" id="260" r:id="R345a56eaa2d045a9"/>
    <p:sldId xmlns:r="http://schemas.openxmlformats.org/officeDocument/2006/relationships" id="261" r:id="Rb415cb1c20584808"/>
    <p:sldId xmlns:r="http://schemas.openxmlformats.org/officeDocument/2006/relationships" id="262" r:id="R9f65e1380ecd4a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0e2c800810466d" /><Relationship Type="http://schemas.openxmlformats.org/officeDocument/2006/relationships/slide" Target="/ppt/slides/slide1.xml" Id="Ra486ecc1ca4342db" /><Relationship Type="http://schemas.openxmlformats.org/officeDocument/2006/relationships/slide" Target="/ppt/slides/slide2.xml" Id="R29166da1dbd74110" /><Relationship Type="http://schemas.openxmlformats.org/officeDocument/2006/relationships/slide" Target="/ppt/slides/slide3.xml" Id="R54a2c8d478b845c2" /><Relationship Type="http://schemas.openxmlformats.org/officeDocument/2006/relationships/slide" Target="/ppt/slides/slide4.xml" Id="Rb184be78552b46b0" /><Relationship Type="http://schemas.openxmlformats.org/officeDocument/2006/relationships/slide" Target="/ppt/slides/slide5.xml" Id="R345a56eaa2d045a9" /><Relationship Type="http://schemas.openxmlformats.org/officeDocument/2006/relationships/slide" Target="/ppt/slides/slide6.xml" Id="Rb415cb1c20584808" /><Relationship Type="http://schemas.openxmlformats.org/officeDocument/2006/relationships/slide" Target="/ppt/slides/slide7.xml" Id="R9f65e1380ecd4a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d429cd1f58410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bdcdd0e9194b98" /><Relationship Type="http://schemas.openxmlformats.org/officeDocument/2006/relationships/theme" Target="/ppt/slideMasters/theme/theme1.xml" Id="Rf22772c2bc2744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bdcdd0e9194b9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506404d8cd45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ba44fa88194c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fd9746a6174f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976077041f46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3e359db03f410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e3c1d707ac433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18d5d337cf46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MYRSTAD MATHUS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MYRSTAD MATHUS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MYRSTAD MATHUS HOLDING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MYRSTAD MATHUS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MYRSTAD MATHUS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MYRSTAD MATHUS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−44 011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1 611 647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5 049 687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6 491 509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MYRSTAD MATHUS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MARTINE MYRSTAD STEINSHOLT  –  65,0 %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SIV MYRSTAD DYBVIK  –  35,0 %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MYRSTAD MATHUS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Spjelkavikvegen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6010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926 171 887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MYRSTAD MATHUS HOLDING AS</a:t>
            </a:r>
          </a:p>
        </p:txBody>
      </p:sp>
    </p:spTree>
  </p:cSld>
  <p:clrMapOvr>
    <a:masterClrMapping xmlns:a="http://schemas.openxmlformats.org/drawingml/2006/main"/>
  </p:clrMapOvr>
</p:sld>
</file>