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26cf88cf5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55ec2fe2744a8"/>
  </p:sldMasterIdLst>
  <p:sldIdLst>
    <p:sldId xmlns:r="http://schemas.openxmlformats.org/officeDocument/2006/relationships" id="256" r:id="R1630f0e4a2d64318"/>
    <p:sldId xmlns:r="http://schemas.openxmlformats.org/officeDocument/2006/relationships" id="257" r:id="R46cc6bbcf40641cc"/>
    <p:sldId xmlns:r="http://schemas.openxmlformats.org/officeDocument/2006/relationships" id="258" r:id="Re3ded9b307c94994"/>
    <p:sldId xmlns:r="http://schemas.openxmlformats.org/officeDocument/2006/relationships" id="259" r:id="Rfcf18f2a699e4acf"/>
    <p:sldId xmlns:r="http://schemas.openxmlformats.org/officeDocument/2006/relationships" id="260" r:id="R349160fe697b499a"/>
    <p:sldId xmlns:r="http://schemas.openxmlformats.org/officeDocument/2006/relationships" id="261" r:id="R6145ba82b01f41cd"/>
    <p:sldId xmlns:r="http://schemas.openxmlformats.org/officeDocument/2006/relationships" id="262" r:id="Rc7b80ecb9e00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55ec2fe2744a8" /><Relationship Type="http://schemas.openxmlformats.org/officeDocument/2006/relationships/slide" Target="/ppt/slides/slide1.xml" Id="R1630f0e4a2d64318" /><Relationship Type="http://schemas.openxmlformats.org/officeDocument/2006/relationships/slide" Target="/ppt/slides/slide2.xml" Id="R46cc6bbcf40641cc" /><Relationship Type="http://schemas.openxmlformats.org/officeDocument/2006/relationships/slide" Target="/ppt/slides/slide3.xml" Id="Re3ded9b307c94994" /><Relationship Type="http://schemas.openxmlformats.org/officeDocument/2006/relationships/slide" Target="/ppt/slides/slide4.xml" Id="Rfcf18f2a699e4acf" /><Relationship Type="http://schemas.openxmlformats.org/officeDocument/2006/relationships/slide" Target="/ppt/slides/slide5.xml" Id="R349160fe697b499a" /><Relationship Type="http://schemas.openxmlformats.org/officeDocument/2006/relationships/slide" Target="/ppt/slides/slide6.xml" Id="R6145ba82b01f41cd" /><Relationship Type="http://schemas.openxmlformats.org/officeDocument/2006/relationships/slide" Target="/ppt/slides/slide7.xml" Id="Rc7b80ecb9e00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9b163f7f0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5364d51c406e" /><Relationship Type="http://schemas.openxmlformats.org/officeDocument/2006/relationships/theme" Target="/ppt/slideMasters/theme/theme1.xml" Id="R95878c204d40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b5364d51c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c6bc35e36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84d9932e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0610765c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c05a7bbd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dfc98ae03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294bfa4c1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5a7e084c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ADVISOR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ADVISOR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