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6bf39a099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3fb672ea64621"/>
  </p:sldMasterIdLst>
  <p:sldIdLst>
    <p:sldId xmlns:r="http://schemas.openxmlformats.org/officeDocument/2006/relationships" id="256" r:id="R169c518719264e78"/>
    <p:sldId xmlns:r="http://schemas.openxmlformats.org/officeDocument/2006/relationships" id="257" r:id="R4f3dd021260d4b3d"/>
    <p:sldId xmlns:r="http://schemas.openxmlformats.org/officeDocument/2006/relationships" id="258" r:id="Rd04d1796beea4865"/>
    <p:sldId xmlns:r="http://schemas.openxmlformats.org/officeDocument/2006/relationships" id="259" r:id="R0338b90d66be421b"/>
    <p:sldId xmlns:r="http://schemas.openxmlformats.org/officeDocument/2006/relationships" id="260" r:id="Rc5b426859ee944de"/>
    <p:sldId xmlns:r="http://schemas.openxmlformats.org/officeDocument/2006/relationships" id="261" r:id="R32bcf4b98fae4781"/>
    <p:sldId xmlns:r="http://schemas.openxmlformats.org/officeDocument/2006/relationships" id="262" r:id="R2457f42955fe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3fb672ea64621" /><Relationship Type="http://schemas.openxmlformats.org/officeDocument/2006/relationships/slide" Target="/ppt/slides/slide1.xml" Id="R169c518719264e78" /><Relationship Type="http://schemas.openxmlformats.org/officeDocument/2006/relationships/slide" Target="/ppt/slides/slide2.xml" Id="R4f3dd021260d4b3d" /><Relationship Type="http://schemas.openxmlformats.org/officeDocument/2006/relationships/slide" Target="/ppt/slides/slide3.xml" Id="Rd04d1796beea4865" /><Relationship Type="http://schemas.openxmlformats.org/officeDocument/2006/relationships/slide" Target="/ppt/slides/slide4.xml" Id="R0338b90d66be421b" /><Relationship Type="http://schemas.openxmlformats.org/officeDocument/2006/relationships/slide" Target="/ppt/slides/slide5.xml" Id="Rc5b426859ee944de" /><Relationship Type="http://schemas.openxmlformats.org/officeDocument/2006/relationships/slide" Target="/ppt/slides/slide6.xml" Id="R32bcf4b98fae4781" /><Relationship Type="http://schemas.openxmlformats.org/officeDocument/2006/relationships/slide" Target="/ppt/slides/slide7.xml" Id="R2457f42955fe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41c65e1c7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17767550b4ac3" /><Relationship Type="http://schemas.openxmlformats.org/officeDocument/2006/relationships/theme" Target="/ppt/slideMasters/theme/theme1.xml" Id="R28d9298e0359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17767550b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56373c051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48466b4e2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22dc45386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c90fe0e46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78d8ca707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b69307b9a42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7f3046dd6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