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3db3c6e5d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840e377464898"/>
  </p:sldMasterIdLst>
  <p:sldIdLst>
    <p:sldId xmlns:r="http://schemas.openxmlformats.org/officeDocument/2006/relationships" id="256" r:id="R1309014d16e8462e"/>
    <p:sldId xmlns:r="http://schemas.openxmlformats.org/officeDocument/2006/relationships" id="257" r:id="Ree0a8eb743684330"/>
    <p:sldId xmlns:r="http://schemas.openxmlformats.org/officeDocument/2006/relationships" id="258" r:id="R5a9a8c88581e4538"/>
    <p:sldId xmlns:r="http://schemas.openxmlformats.org/officeDocument/2006/relationships" id="259" r:id="Rabe46ca335604c9a"/>
    <p:sldId xmlns:r="http://schemas.openxmlformats.org/officeDocument/2006/relationships" id="260" r:id="R579fde2a2041417c"/>
    <p:sldId xmlns:r="http://schemas.openxmlformats.org/officeDocument/2006/relationships" id="261" r:id="R6e9328c6db714393"/>
    <p:sldId xmlns:r="http://schemas.openxmlformats.org/officeDocument/2006/relationships" id="262" r:id="R8bf7f08116ae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840e377464898" /><Relationship Type="http://schemas.openxmlformats.org/officeDocument/2006/relationships/slide" Target="/ppt/slides/slide1.xml" Id="R1309014d16e8462e" /><Relationship Type="http://schemas.openxmlformats.org/officeDocument/2006/relationships/slide" Target="/ppt/slides/slide2.xml" Id="Ree0a8eb743684330" /><Relationship Type="http://schemas.openxmlformats.org/officeDocument/2006/relationships/slide" Target="/ppt/slides/slide3.xml" Id="R5a9a8c88581e4538" /><Relationship Type="http://schemas.openxmlformats.org/officeDocument/2006/relationships/slide" Target="/ppt/slides/slide4.xml" Id="Rabe46ca335604c9a" /><Relationship Type="http://schemas.openxmlformats.org/officeDocument/2006/relationships/slide" Target="/ppt/slides/slide5.xml" Id="R579fde2a2041417c" /><Relationship Type="http://schemas.openxmlformats.org/officeDocument/2006/relationships/slide" Target="/ppt/slides/slide6.xml" Id="R6e9328c6db714393" /><Relationship Type="http://schemas.openxmlformats.org/officeDocument/2006/relationships/slide" Target="/ppt/slides/slide7.xml" Id="R8bf7f08116ae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d9e484fa947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d8bfcc0cb4bd5" /><Relationship Type="http://schemas.openxmlformats.org/officeDocument/2006/relationships/theme" Target="/ppt/slideMasters/theme/theme1.xml" Id="R2ed1524b3f89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d8bfcc0cb4b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6c0b294e8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7f7a71c5547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d227c4e35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4fa0e891d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9a47a944e4c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09607851f49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980a16a9c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AMH-HOLDING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8 686 598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8 756 598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ANDRÉA MARIE HØISETH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Skyttafaret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926 175 092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AMH-HOLDING AS</a:t>
            </a:r>
          </a:p>
        </p:txBody>
      </p:sp>
    </p:spTree>
  </p:cSld>
  <p:clrMapOvr>
    <a:masterClrMapping xmlns:a="http://schemas.openxmlformats.org/drawingml/2006/main"/>
  </p:clrMapOvr>
</p:sld>
</file>