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87914fca0b40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85fa7523d949f9"/>
  </p:sldMasterIdLst>
  <p:sldIdLst>
    <p:sldId xmlns:r="http://schemas.openxmlformats.org/officeDocument/2006/relationships" id="256" r:id="R98bba45651a14f1f"/>
    <p:sldId xmlns:r="http://schemas.openxmlformats.org/officeDocument/2006/relationships" id="257" r:id="R96bcddabb1a84f52"/>
    <p:sldId xmlns:r="http://schemas.openxmlformats.org/officeDocument/2006/relationships" id="258" r:id="R94260024605446c3"/>
    <p:sldId xmlns:r="http://schemas.openxmlformats.org/officeDocument/2006/relationships" id="259" r:id="R183b837a473b4fbf"/>
    <p:sldId xmlns:r="http://schemas.openxmlformats.org/officeDocument/2006/relationships" id="260" r:id="Rbe266094798b4c53"/>
    <p:sldId xmlns:r="http://schemas.openxmlformats.org/officeDocument/2006/relationships" id="261" r:id="Rd256b3e1e7e34bce"/>
    <p:sldId xmlns:r="http://schemas.openxmlformats.org/officeDocument/2006/relationships" id="262" r:id="Rd7d2c9dd9ec2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5fa7523d949f9" /><Relationship Type="http://schemas.openxmlformats.org/officeDocument/2006/relationships/slide" Target="/ppt/slides/slide1.xml" Id="R98bba45651a14f1f" /><Relationship Type="http://schemas.openxmlformats.org/officeDocument/2006/relationships/slide" Target="/ppt/slides/slide2.xml" Id="R96bcddabb1a84f52" /><Relationship Type="http://schemas.openxmlformats.org/officeDocument/2006/relationships/slide" Target="/ppt/slides/slide3.xml" Id="R94260024605446c3" /><Relationship Type="http://schemas.openxmlformats.org/officeDocument/2006/relationships/slide" Target="/ppt/slides/slide4.xml" Id="R183b837a473b4fbf" /><Relationship Type="http://schemas.openxmlformats.org/officeDocument/2006/relationships/slide" Target="/ppt/slides/slide5.xml" Id="Rbe266094798b4c53" /><Relationship Type="http://schemas.openxmlformats.org/officeDocument/2006/relationships/slide" Target="/ppt/slides/slide6.xml" Id="Rd256b3e1e7e34bce" /><Relationship Type="http://schemas.openxmlformats.org/officeDocument/2006/relationships/slide" Target="/ppt/slides/slide7.xml" Id="Rd7d2c9dd9ec2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13f57862940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93b5e9ba34c00" /><Relationship Type="http://schemas.openxmlformats.org/officeDocument/2006/relationships/theme" Target="/ppt/slideMasters/theme/theme1.xml" Id="R79dd550e869b44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93b5e9ba34c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ede1c62bc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940a8bbed40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e841931194d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242a2da6c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f2498248147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2bd4876b24f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37166b981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AUSTGULEN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AUSTGULEN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HELGESEN AUSTGULEN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Svoldergata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926 188 623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