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330bfd069041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ff816c55484249"/>
  </p:sldMasterIdLst>
  <p:sldIdLst>
    <p:sldId xmlns:r="http://schemas.openxmlformats.org/officeDocument/2006/relationships" id="256" r:id="R086ca98116964e15"/>
    <p:sldId xmlns:r="http://schemas.openxmlformats.org/officeDocument/2006/relationships" id="257" r:id="R3d890b0858d74f7e"/>
    <p:sldId xmlns:r="http://schemas.openxmlformats.org/officeDocument/2006/relationships" id="258" r:id="R462336316f0648a0"/>
    <p:sldId xmlns:r="http://schemas.openxmlformats.org/officeDocument/2006/relationships" id="259" r:id="R0e5fe05f4642457a"/>
    <p:sldId xmlns:r="http://schemas.openxmlformats.org/officeDocument/2006/relationships" id="260" r:id="Rc565ea57a70f4000"/>
    <p:sldId xmlns:r="http://schemas.openxmlformats.org/officeDocument/2006/relationships" id="261" r:id="R4477f05005c943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ff816c55484249" /><Relationship Type="http://schemas.openxmlformats.org/officeDocument/2006/relationships/slide" Target="/ppt/slides/slide1.xml" Id="R086ca98116964e15" /><Relationship Type="http://schemas.openxmlformats.org/officeDocument/2006/relationships/slide" Target="/ppt/slides/slide2.xml" Id="R3d890b0858d74f7e" /><Relationship Type="http://schemas.openxmlformats.org/officeDocument/2006/relationships/slide" Target="/ppt/slides/slide3.xml" Id="R462336316f0648a0" /><Relationship Type="http://schemas.openxmlformats.org/officeDocument/2006/relationships/slide" Target="/ppt/slides/slide4.xml" Id="R0e5fe05f4642457a" /><Relationship Type="http://schemas.openxmlformats.org/officeDocument/2006/relationships/slide" Target="/ppt/slides/slide5.xml" Id="Rc565ea57a70f4000" /><Relationship Type="http://schemas.openxmlformats.org/officeDocument/2006/relationships/slide" Target="/ppt/slides/slide6.xml" Id="R4477f05005c943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cf3d733bae4e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160e00b274cda" /><Relationship Type="http://schemas.openxmlformats.org/officeDocument/2006/relationships/theme" Target="/ppt/slideMasters/theme/theme1.xml" Id="Rdc5ab41e2d1346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0160e00b274c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178597f1845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62cc955b14c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8dd6fa77540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a26dc2fa249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b7aaf4b8b49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739aff0f54b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MOONAGE DAYDREAM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MOONAGE DAYDREAM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MOONAGE DAYDREAM AS ble etablert [år] og holder til i Frogner.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MOONAGE DAYDREAM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MOONAGE DAYDREAM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MOONAGE DAYDREAM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391 618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558 634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MOONAGE DAYDREAM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Elgtråkket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2016 Frogner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926 189 697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MOONAGE DAYDREAM AS</a:t>
            </a:r>
          </a:p>
        </p:txBody>
      </p:sp>
    </p:spTree>
  </p:cSld>
  <p:clrMapOvr>
    <a:masterClrMapping xmlns:a="http://schemas.openxmlformats.org/drawingml/2006/main"/>
  </p:clrMapOvr>
</p:sld>
</file>