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1775b52cc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35a0887d9459b"/>
  </p:sldMasterIdLst>
  <p:sldIdLst>
    <p:sldId xmlns:r="http://schemas.openxmlformats.org/officeDocument/2006/relationships" id="256" r:id="R4600281a52ed4ad2"/>
    <p:sldId xmlns:r="http://schemas.openxmlformats.org/officeDocument/2006/relationships" id="257" r:id="Rb7f7d064cc844114"/>
    <p:sldId xmlns:r="http://schemas.openxmlformats.org/officeDocument/2006/relationships" id="258" r:id="Rb87a0b1beebf4609"/>
    <p:sldId xmlns:r="http://schemas.openxmlformats.org/officeDocument/2006/relationships" id="259" r:id="Rcf5dcb0eacb14fd6"/>
    <p:sldId xmlns:r="http://schemas.openxmlformats.org/officeDocument/2006/relationships" id="260" r:id="R0e7527f278a74d6c"/>
    <p:sldId xmlns:r="http://schemas.openxmlformats.org/officeDocument/2006/relationships" id="261" r:id="R829e8afa6bb44300"/>
    <p:sldId xmlns:r="http://schemas.openxmlformats.org/officeDocument/2006/relationships" id="262" r:id="Rb1303b9c1eb3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35a0887d9459b" /><Relationship Type="http://schemas.openxmlformats.org/officeDocument/2006/relationships/slide" Target="/ppt/slides/slide1.xml" Id="R4600281a52ed4ad2" /><Relationship Type="http://schemas.openxmlformats.org/officeDocument/2006/relationships/slide" Target="/ppt/slides/slide2.xml" Id="Rb7f7d064cc844114" /><Relationship Type="http://schemas.openxmlformats.org/officeDocument/2006/relationships/slide" Target="/ppt/slides/slide3.xml" Id="Rb87a0b1beebf4609" /><Relationship Type="http://schemas.openxmlformats.org/officeDocument/2006/relationships/slide" Target="/ppt/slides/slide4.xml" Id="Rcf5dcb0eacb14fd6" /><Relationship Type="http://schemas.openxmlformats.org/officeDocument/2006/relationships/slide" Target="/ppt/slides/slide5.xml" Id="R0e7527f278a74d6c" /><Relationship Type="http://schemas.openxmlformats.org/officeDocument/2006/relationships/slide" Target="/ppt/slides/slide6.xml" Id="R829e8afa6bb44300" /><Relationship Type="http://schemas.openxmlformats.org/officeDocument/2006/relationships/slide" Target="/ppt/slides/slide7.xml" Id="Rb1303b9c1eb3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168087e79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41d485c24a5e" /><Relationship Type="http://schemas.openxmlformats.org/officeDocument/2006/relationships/theme" Target="/ppt/slideMasters/theme/theme1.xml" Id="R1b9c40e46b40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a41d485c2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c5edcb7b2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dca5620b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bc65fbaf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1df84146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4df04f32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ff39697d6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c8de93c8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