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5330370571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e5b36e305495d"/>
  </p:sldMasterIdLst>
  <p:sldIdLst>
    <p:sldId xmlns:r="http://schemas.openxmlformats.org/officeDocument/2006/relationships" id="256" r:id="R700640b6f0db4e24"/>
    <p:sldId xmlns:r="http://schemas.openxmlformats.org/officeDocument/2006/relationships" id="257" r:id="R080b940c7e8b4f93"/>
    <p:sldId xmlns:r="http://schemas.openxmlformats.org/officeDocument/2006/relationships" id="258" r:id="Rf5176b4b373a4d76"/>
    <p:sldId xmlns:r="http://schemas.openxmlformats.org/officeDocument/2006/relationships" id="259" r:id="R97e3a683e723429b"/>
    <p:sldId xmlns:r="http://schemas.openxmlformats.org/officeDocument/2006/relationships" id="260" r:id="Rfe95fbfd5caa43dd"/>
    <p:sldId xmlns:r="http://schemas.openxmlformats.org/officeDocument/2006/relationships" id="261" r:id="R8fb14b11b4a6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e5b36e305495d" /><Relationship Type="http://schemas.openxmlformats.org/officeDocument/2006/relationships/slide" Target="/ppt/slides/slide1.xml" Id="R700640b6f0db4e24" /><Relationship Type="http://schemas.openxmlformats.org/officeDocument/2006/relationships/slide" Target="/ppt/slides/slide2.xml" Id="R080b940c7e8b4f93" /><Relationship Type="http://schemas.openxmlformats.org/officeDocument/2006/relationships/slide" Target="/ppt/slides/slide3.xml" Id="Rf5176b4b373a4d76" /><Relationship Type="http://schemas.openxmlformats.org/officeDocument/2006/relationships/slide" Target="/ppt/slides/slide4.xml" Id="R97e3a683e723429b" /><Relationship Type="http://schemas.openxmlformats.org/officeDocument/2006/relationships/slide" Target="/ppt/slides/slide5.xml" Id="Rfe95fbfd5caa43dd" /><Relationship Type="http://schemas.openxmlformats.org/officeDocument/2006/relationships/slide" Target="/ppt/slides/slide6.xml" Id="R8fb14b11b4a6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b1ceb648141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df512ad1c461f" /><Relationship Type="http://schemas.openxmlformats.org/officeDocument/2006/relationships/theme" Target="/ppt/slideMasters/theme/theme1.xml" Id="R7449954b82e34d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df512ad1c46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b22e1e53649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15e3afe8d42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34f83311c4c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1cc183c3048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ac24e65c742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4ce03d3f64a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KAPPVEIEN 11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Tusvik, Kappveien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