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5acade025b40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b5158bf38d4fe2"/>
  </p:sldMasterIdLst>
  <p:sldIdLst>
    <p:sldId xmlns:r="http://schemas.openxmlformats.org/officeDocument/2006/relationships" id="256" r:id="Rc00c027606ae4c9d"/>
    <p:sldId xmlns:r="http://schemas.openxmlformats.org/officeDocument/2006/relationships" id="257" r:id="Rabd15131710743fe"/>
    <p:sldId xmlns:r="http://schemas.openxmlformats.org/officeDocument/2006/relationships" id="258" r:id="Rb7ae7a14256f40bd"/>
    <p:sldId xmlns:r="http://schemas.openxmlformats.org/officeDocument/2006/relationships" id="259" r:id="R2825317730fe4497"/>
    <p:sldId xmlns:r="http://schemas.openxmlformats.org/officeDocument/2006/relationships" id="260" r:id="Racd386bb35c94f49"/>
    <p:sldId xmlns:r="http://schemas.openxmlformats.org/officeDocument/2006/relationships" id="261" r:id="Rf8c832b0bb764702"/>
    <p:sldId xmlns:r="http://schemas.openxmlformats.org/officeDocument/2006/relationships" id="262" r:id="Rc662cf10c6d245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b5158bf38d4fe2" /><Relationship Type="http://schemas.openxmlformats.org/officeDocument/2006/relationships/slide" Target="/ppt/slides/slide1.xml" Id="Rc00c027606ae4c9d" /><Relationship Type="http://schemas.openxmlformats.org/officeDocument/2006/relationships/slide" Target="/ppt/slides/slide2.xml" Id="Rabd15131710743fe" /><Relationship Type="http://schemas.openxmlformats.org/officeDocument/2006/relationships/slide" Target="/ppt/slides/slide3.xml" Id="Rb7ae7a14256f40bd" /><Relationship Type="http://schemas.openxmlformats.org/officeDocument/2006/relationships/slide" Target="/ppt/slides/slide4.xml" Id="R2825317730fe4497" /><Relationship Type="http://schemas.openxmlformats.org/officeDocument/2006/relationships/slide" Target="/ppt/slides/slide5.xml" Id="Racd386bb35c94f49" /><Relationship Type="http://schemas.openxmlformats.org/officeDocument/2006/relationships/slide" Target="/ppt/slides/slide6.xml" Id="Rf8c832b0bb764702" /><Relationship Type="http://schemas.openxmlformats.org/officeDocument/2006/relationships/slide" Target="/ppt/slides/slide7.xml" Id="Rc662cf10c6d245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156475e93449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e1217683a44e8" /><Relationship Type="http://schemas.openxmlformats.org/officeDocument/2006/relationships/theme" Target="/ppt/slideMasters/theme/theme1.xml" Id="R416776484b5242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4e1217683a44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4d8ee5dff4b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29bb6d4664c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df7b8d80148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7db7571d04e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b0a3f362846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5c58e108444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fe84fc88d44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KAPPVEIEN 11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KAPPVEIEN 11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1 128 546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1 690 948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1 909 067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TUSVIK HANS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Tusvik, Kappveien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926 201 719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