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23eb0997cb47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9fea5b68e8482e"/>
  </p:sldMasterIdLst>
  <p:sldIdLst>
    <p:sldId xmlns:r="http://schemas.openxmlformats.org/officeDocument/2006/relationships" id="256" r:id="Rb37ff780066a4620"/>
    <p:sldId xmlns:r="http://schemas.openxmlformats.org/officeDocument/2006/relationships" id="257" r:id="R3ddf72a740394758"/>
    <p:sldId xmlns:r="http://schemas.openxmlformats.org/officeDocument/2006/relationships" id="258" r:id="Rb2c402b88b774cfc"/>
    <p:sldId xmlns:r="http://schemas.openxmlformats.org/officeDocument/2006/relationships" id="259" r:id="R3ffe23d671644da1"/>
    <p:sldId xmlns:r="http://schemas.openxmlformats.org/officeDocument/2006/relationships" id="260" r:id="R4335fa0953ec43e0"/>
    <p:sldId xmlns:r="http://schemas.openxmlformats.org/officeDocument/2006/relationships" id="261" r:id="Rdf5c50efe6fe49cc"/>
    <p:sldId xmlns:r="http://schemas.openxmlformats.org/officeDocument/2006/relationships" id="262" r:id="R9815daefb78245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fea5b68e8482e" /><Relationship Type="http://schemas.openxmlformats.org/officeDocument/2006/relationships/slide" Target="/ppt/slides/slide1.xml" Id="Rb37ff780066a4620" /><Relationship Type="http://schemas.openxmlformats.org/officeDocument/2006/relationships/slide" Target="/ppt/slides/slide2.xml" Id="R3ddf72a740394758" /><Relationship Type="http://schemas.openxmlformats.org/officeDocument/2006/relationships/slide" Target="/ppt/slides/slide3.xml" Id="Rb2c402b88b774cfc" /><Relationship Type="http://schemas.openxmlformats.org/officeDocument/2006/relationships/slide" Target="/ppt/slides/slide4.xml" Id="R3ffe23d671644da1" /><Relationship Type="http://schemas.openxmlformats.org/officeDocument/2006/relationships/slide" Target="/ppt/slides/slide5.xml" Id="R4335fa0953ec43e0" /><Relationship Type="http://schemas.openxmlformats.org/officeDocument/2006/relationships/slide" Target="/ppt/slides/slide6.xml" Id="Rdf5c50efe6fe49cc" /><Relationship Type="http://schemas.openxmlformats.org/officeDocument/2006/relationships/slide" Target="/ppt/slides/slide7.xml" Id="R9815daefb78245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505e245cb48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e05340b644389" /><Relationship Type="http://schemas.openxmlformats.org/officeDocument/2006/relationships/theme" Target="/ppt/slideMasters/theme/theme1.xml" Id="Rcbf363d440a647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e05340b6443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4a34c885c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13d0370554f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918acfcdf43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a81bdb7db4b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adf85bade47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4218fdc2744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8403d07c24d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GRYTHATTEN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GRYTHATTEN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632 445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23 059 689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STOREBØ BACHKE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Aleksander Storebø Bachke, Persaunvegen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aleksander.storeb@gmail.com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