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a62df9e83e4d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355697da704cf1"/>
  </p:sldMasterIdLst>
  <p:sldIdLst>
    <p:sldId xmlns:r="http://schemas.openxmlformats.org/officeDocument/2006/relationships" id="256" r:id="Rcef1189e0d254716"/>
    <p:sldId xmlns:r="http://schemas.openxmlformats.org/officeDocument/2006/relationships" id="257" r:id="Reaf977c1a1a74032"/>
    <p:sldId xmlns:r="http://schemas.openxmlformats.org/officeDocument/2006/relationships" id="258" r:id="Ra1b579ed6e6b4131"/>
    <p:sldId xmlns:r="http://schemas.openxmlformats.org/officeDocument/2006/relationships" id="259" r:id="Rdc8db3f55e394d34"/>
    <p:sldId xmlns:r="http://schemas.openxmlformats.org/officeDocument/2006/relationships" id="260" r:id="R9c1cbc5de1eb434f"/>
    <p:sldId xmlns:r="http://schemas.openxmlformats.org/officeDocument/2006/relationships" id="261" r:id="R02098e27fb474f1e"/>
    <p:sldId xmlns:r="http://schemas.openxmlformats.org/officeDocument/2006/relationships" id="262" r:id="R01bc032219ec43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55697da704cf1" /><Relationship Type="http://schemas.openxmlformats.org/officeDocument/2006/relationships/slide" Target="/ppt/slides/slide1.xml" Id="Rcef1189e0d254716" /><Relationship Type="http://schemas.openxmlformats.org/officeDocument/2006/relationships/slide" Target="/ppt/slides/slide2.xml" Id="Reaf977c1a1a74032" /><Relationship Type="http://schemas.openxmlformats.org/officeDocument/2006/relationships/slide" Target="/ppt/slides/slide3.xml" Id="Ra1b579ed6e6b4131" /><Relationship Type="http://schemas.openxmlformats.org/officeDocument/2006/relationships/slide" Target="/ppt/slides/slide4.xml" Id="Rdc8db3f55e394d34" /><Relationship Type="http://schemas.openxmlformats.org/officeDocument/2006/relationships/slide" Target="/ppt/slides/slide5.xml" Id="R9c1cbc5de1eb434f" /><Relationship Type="http://schemas.openxmlformats.org/officeDocument/2006/relationships/slide" Target="/ppt/slides/slide6.xml" Id="R02098e27fb474f1e" /><Relationship Type="http://schemas.openxmlformats.org/officeDocument/2006/relationships/slide" Target="/ppt/slides/slide7.xml" Id="R01bc032219ec43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3f561912f4e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164567eb742ad" /><Relationship Type="http://schemas.openxmlformats.org/officeDocument/2006/relationships/theme" Target="/ppt/slideMasters/theme/theme1.xml" Id="R02e0d9fae89945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a164567eb742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1918bcb264f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4941e92d042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79775664943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21cb408464c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53320b25747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c3d09322247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f45eddd0842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KARRISMATIC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KARRISMATIC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KARRISMATIC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KARRISMATIC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KARRISMATIC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KARRISMATIC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4 590 229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148 040 619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152 667 017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KARRISMATIC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KARRISMATIC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Karoline Gleditsch, Yngves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926 203 606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KARRISMATIC INVEST AS</a:t>
            </a:r>
          </a:p>
        </p:txBody>
      </p:sp>
    </p:spTree>
  </p:cSld>
  <p:clrMapOvr>
    <a:masterClrMapping xmlns:a="http://schemas.openxmlformats.org/drawingml/2006/main"/>
  </p:clrMapOvr>
</p:sld>
</file>