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4705d4933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b037305a84e30"/>
  </p:sldMasterIdLst>
  <p:sldIdLst>
    <p:sldId xmlns:r="http://schemas.openxmlformats.org/officeDocument/2006/relationships" id="256" r:id="Rf9bbdac59be84472"/>
    <p:sldId xmlns:r="http://schemas.openxmlformats.org/officeDocument/2006/relationships" id="257" r:id="Rc510b562ba904b03"/>
    <p:sldId xmlns:r="http://schemas.openxmlformats.org/officeDocument/2006/relationships" id="258" r:id="Rbc283fe8dd754028"/>
    <p:sldId xmlns:r="http://schemas.openxmlformats.org/officeDocument/2006/relationships" id="259" r:id="Rd76fb73500ec4097"/>
    <p:sldId xmlns:r="http://schemas.openxmlformats.org/officeDocument/2006/relationships" id="260" r:id="R9aa80dc128fe44d2"/>
    <p:sldId xmlns:r="http://schemas.openxmlformats.org/officeDocument/2006/relationships" id="261" r:id="R0caddd61b4424ed5"/>
    <p:sldId xmlns:r="http://schemas.openxmlformats.org/officeDocument/2006/relationships" id="262" r:id="Rf8ab19973b9d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b037305a84e30" /><Relationship Type="http://schemas.openxmlformats.org/officeDocument/2006/relationships/slide" Target="/ppt/slides/slide1.xml" Id="Rf9bbdac59be84472" /><Relationship Type="http://schemas.openxmlformats.org/officeDocument/2006/relationships/slide" Target="/ppt/slides/slide2.xml" Id="Rc510b562ba904b03" /><Relationship Type="http://schemas.openxmlformats.org/officeDocument/2006/relationships/slide" Target="/ppt/slides/slide3.xml" Id="Rbc283fe8dd754028" /><Relationship Type="http://schemas.openxmlformats.org/officeDocument/2006/relationships/slide" Target="/ppt/slides/slide4.xml" Id="Rd76fb73500ec4097" /><Relationship Type="http://schemas.openxmlformats.org/officeDocument/2006/relationships/slide" Target="/ppt/slides/slide5.xml" Id="R9aa80dc128fe44d2" /><Relationship Type="http://schemas.openxmlformats.org/officeDocument/2006/relationships/slide" Target="/ppt/slides/slide6.xml" Id="R0caddd61b4424ed5" /><Relationship Type="http://schemas.openxmlformats.org/officeDocument/2006/relationships/slide" Target="/ppt/slides/slide7.xml" Id="Rf8ab19973b9d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884b0b692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b76148b7048d0" /><Relationship Type="http://schemas.openxmlformats.org/officeDocument/2006/relationships/theme" Target="/ppt/slideMasters/theme/theme1.xml" Id="Re19f78f5c50b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b76148b70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31eae0309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7a87bf8dc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fcf7e094b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59ba5bba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f800ee2e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fc7487513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eff599d57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JØRGEN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