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3d4cc84525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84766bfcf4d4b"/>
  </p:sldMasterIdLst>
  <p:sldIdLst>
    <p:sldId xmlns:r="http://schemas.openxmlformats.org/officeDocument/2006/relationships" id="256" r:id="Ref68793ec9064759"/>
    <p:sldId xmlns:r="http://schemas.openxmlformats.org/officeDocument/2006/relationships" id="257" r:id="R6f34512d342749dc"/>
    <p:sldId xmlns:r="http://schemas.openxmlformats.org/officeDocument/2006/relationships" id="258" r:id="Rb3ef28e203b44a15"/>
    <p:sldId xmlns:r="http://schemas.openxmlformats.org/officeDocument/2006/relationships" id="259" r:id="R4808c177fdba4c69"/>
    <p:sldId xmlns:r="http://schemas.openxmlformats.org/officeDocument/2006/relationships" id="260" r:id="R9f9d5253d7064393"/>
    <p:sldId xmlns:r="http://schemas.openxmlformats.org/officeDocument/2006/relationships" id="261" r:id="R5012960fea024d24"/>
    <p:sldId xmlns:r="http://schemas.openxmlformats.org/officeDocument/2006/relationships" id="262" r:id="R49da4cfdd099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84766bfcf4d4b" /><Relationship Type="http://schemas.openxmlformats.org/officeDocument/2006/relationships/slide" Target="/ppt/slides/slide1.xml" Id="Ref68793ec9064759" /><Relationship Type="http://schemas.openxmlformats.org/officeDocument/2006/relationships/slide" Target="/ppt/slides/slide2.xml" Id="R6f34512d342749dc" /><Relationship Type="http://schemas.openxmlformats.org/officeDocument/2006/relationships/slide" Target="/ppt/slides/slide3.xml" Id="Rb3ef28e203b44a15" /><Relationship Type="http://schemas.openxmlformats.org/officeDocument/2006/relationships/slide" Target="/ppt/slides/slide4.xml" Id="R4808c177fdba4c69" /><Relationship Type="http://schemas.openxmlformats.org/officeDocument/2006/relationships/slide" Target="/ppt/slides/slide5.xml" Id="R9f9d5253d7064393" /><Relationship Type="http://schemas.openxmlformats.org/officeDocument/2006/relationships/slide" Target="/ppt/slides/slide6.xml" Id="R5012960fea024d24" /><Relationship Type="http://schemas.openxmlformats.org/officeDocument/2006/relationships/slide" Target="/ppt/slides/slide7.xml" Id="R49da4cfdd099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cc6345d39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c7363e3f74bc5" /><Relationship Type="http://schemas.openxmlformats.org/officeDocument/2006/relationships/theme" Target="/ppt/slideMasters/theme/theme1.xml" Id="R7fd540a9623c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c7363e3f7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02c817f7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7161f05f45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848e94e14a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6e37d46c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033f40224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ba32bc1f6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98a3d95b442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41 198 685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41 281 405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BJØRG TOLLNES KJÆRNES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bjorgstudios@gmail.com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www.bjorgstudios.com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926 203 959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 STUDIO AS</a:t>
            </a:r>
          </a:p>
        </p:txBody>
      </p:sp>
    </p:spTree>
  </p:cSld>
  <p:clrMapOvr>
    <a:masterClrMapping xmlns:a="http://schemas.openxmlformats.org/drawingml/2006/main"/>
  </p:clrMapOvr>
</p:sld>
</file>