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b7bbc5ab7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2d3af6ad44eee"/>
  </p:sldMasterIdLst>
  <p:sldIdLst>
    <p:sldId xmlns:r="http://schemas.openxmlformats.org/officeDocument/2006/relationships" id="256" r:id="R79bbe203b7274e05"/>
    <p:sldId xmlns:r="http://schemas.openxmlformats.org/officeDocument/2006/relationships" id="257" r:id="R02903a61f2bd4c6e"/>
    <p:sldId xmlns:r="http://schemas.openxmlformats.org/officeDocument/2006/relationships" id="258" r:id="R08b5381a2f1f4f19"/>
    <p:sldId xmlns:r="http://schemas.openxmlformats.org/officeDocument/2006/relationships" id="259" r:id="Rd2b71db62a8a44c2"/>
    <p:sldId xmlns:r="http://schemas.openxmlformats.org/officeDocument/2006/relationships" id="260" r:id="Rccd2783e2a9747d4"/>
    <p:sldId xmlns:r="http://schemas.openxmlformats.org/officeDocument/2006/relationships" id="261" r:id="Rff09aacd0da147da"/>
    <p:sldId xmlns:r="http://schemas.openxmlformats.org/officeDocument/2006/relationships" id="262" r:id="Redaffa8e41a8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2d3af6ad44eee" /><Relationship Type="http://schemas.openxmlformats.org/officeDocument/2006/relationships/slide" Target="/ppt/slides/slide1.xml" Id="R79bbe203b7274e05" /><Relationship Type="http://schemas.openxmlformats.org/officeDocument/2006/relationships/slide" Target="/ppt/slides/slide2.xml" Id="R02903a61f2bd4c6e" /><Relationship Type="http://schemas.openxmlformats.org/officeDocument/2006/relationships/slide" Target="/ppt/slides/slide3.xml" Id="R08b5381a2f1f4f19" /><Relationship Type="http://schemas.openxmlformats.org/officeDocument/2006/relationships/slide" Target="/ppt/slides/slide4.xml" Id="Rd2b71db62a8a44c2" /><Relationship Type="http://schemas.openxmlformats.org/officeDocument/2006/relationships/slide" Target="/ppt/slides/slide5.xml" Id="Rccd2783e2a9747d4" /><Relationship Type="http://schemas.openxmlformats.org/officeDocument/2006/relationships/slide" Target="/ppt/slides/slide6.xml" Id="Rff09aacd0da147da" /><Relationship Type="http://schemas.openxmlformats.org/officeDocument/2006/relationships/slide" Target="/ppt/slides/slide7.xml" Id="Redaffa8e41a8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c705a82f7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cb3a3ba54270" /><Relationship Type="http://schemas.openxmlformats.org/officeDocument/2006/relationships/theme" Target="/ppt/slideMasters/theme/theme1.xml" Id="Rbc48a464b9a5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6cb3a3ba5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12e2e36d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b7dd6b56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7b34b344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524c22c4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53d89efef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5339f9376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eeb2c299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