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67ad16308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a033869f44cb7"/>
  </p:sldMasterIdLst>
  <p:sldIdLst>
    <p:sldId xmlns:r="http://schemas.openxmlformats.org/officeDocument/2006/relationships" id="256" r:id="R4c03c1d915bc418d"/>
    <p:sldId xmlns:r="http://schemas.openxmlformats.org/officeDocument/2006/relationships" id="257" r:id="Redf1415af82348ea"/>
    <p:sldId xmlns:r="http://schemas.openxmlformats.org/officeDocument/2006/relationships" id="258" r:id="R5e13561a799f4fcf"/>
    <p:sldId xmlns:r="http://schemas.openxmlformats.org/officeDocument/2006/relationships" id="259" r:id="R93c941b00e3d4372"/>
    <p:sldId xmlns:r="http://schemas.openxmlformats.org/officeDocument/2006/relationships" id="260" r:id="R6abd934d11ce4c86"/>
    <p:sldId xmlns:r="http://schemas.openxmlformats.org/officeDocument/2006/relationships" id="261" r:id="R74401be4b27e456c"/>
    <p:sldId xmlns:r="http://schemas.openxmlformats.org/officeDocument/2006/relationships" id="262" r:id="Rab52a5511d63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a033869f44cb7" /><Relationship Type="http://schemas.openxmlformats.org/officeDocument/2006/relationships/slide" Target="/ppt/slides/slide1.xml" Id="R4c03c1d915bc418d" /><Relationship Type="http://schemas.openxmlformats.org/officeDocument/2006/relationships/slide" Target="/ppt/slides/slide2.xml" Id="Redf1415af82348ea" /><Relationship Type="http://schemas.openxmlformats.org/officeDocument/2006/relationships/slide" Target="/ppt/slides/slide3.xml" Id="R5e13561a799f4fcf" /><Relationship Type="http://schemas.openxmlformats.org/officeDocument/2006/relationships/slide" Target="/ppt/slides/slide4.xml" Id="R93c941b00e3d4372" /><Relationship Type="http://schemas.openxmlformats.org/officeDocument/2006/relationships/slide" Target="/ppt/slides/slide5.xml" Id="R6abd934d11ce4c86" /><Relationship Type="http://schemas.openxmlformats.org/officeDocument/2006/relationships/slide" Target="/ppt/slides/slide6.xml" Id="R74401be4b27e456c" /><Relationship Type="http://schemas.openxmlformats.org/officeDocument/2006/relationships/slide" Target="/ppt/slides/slide7.xml" Id="Rab52a5511d63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45cce934348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709dce9da4016" /><Relationship Type="http://schemas.openxmlformats.org/officeDocument/2006/relationships/theme" Target="/ppt/slideMasters/theme/theme1.xml" Id="R3b82ada3cbce41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709dce9da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40358800b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f17421ff7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0796284d4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f33d5540f41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db90c607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a6fa74c6a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ff2c28583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5 088 770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152 253 603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152 279 328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THOMAS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Thomas Gleditsch, Yngves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926 278 487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OTG INVEST AS</a:t>
            </a:r>
          </a:p>
        </p:txBody>
      </p:sp>
    </p:spTree>
  </p:cSld>
  <p:clrMapOvr>
    <a:masterClrMapping xmlns:a="http://schemas.openxmlformats.org/drawingml/2006/main"/>
  </p:clrMapOvr>
</p:sld>
</file>