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c2c9db026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bf3e7cbc648bf"/>
  </p:sldMasterIdLst>
  <p:sldIdLst>
    <p:sldId xmlns:r="http://schemas.openxmlformats.org/officeDocument/2006/relationships" id="256" r:id="Rf26905fdd30c4843"/>
    <p:sldId xmlns:r="http://schemas.openxmlformats.org/officeDocument/2006/relationships" id="257" r:id="R341289112430482b"/>
    <p:sldId xmlns:r="http://schemas.openxmlformats.org/officeDocument/2006/relationships" id="258" r:id="R1b463950c4b6482d"/>
    <p:sldId xmlns:r="http://schemas.openxmlformats.org/officeDocument/2006/relationships" id="259" r:id="R4ac014b4385748c6"/>
    <p:sldId xmlns:r="http://schemas.openxmlformats.org/officeDocument/2006/relationships" id="260" r:id="R77fff5da885b4ab9"/>
    <p:sldId xmlns:r="http://schemas.openxmlformats.org/officeDocument/2006/relationships" id="261" r:id="Rd491efd7ed1e4a0e"/>
    <p:sldId xmlns:r="http://schemas.openxmlformats.org/officeDocument/2006/relationships" id="262" r:id="Rf131e9e7903a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bf3e7cbc648bf" /><Relationship Type="http://schemas.openxmlformats.org/officeDocument/2006/relationships/slide" Target="/ppt/slides/slide1.xml" Id="Rf26905fdd30c4843" /><Relationship Type="http://schemas.openxmlformats.org/officeDocument/2006/relationships/slide" Target="/ppt/slides/slide2.xml" Id="R341289112430482b" /><Relationship Type="http://schemas.openxmlformats.org/officeDocument/2006/relationships/slide" Target="/ppt/slides/slide3.xml" Id="R1b463950c4b6482d" /><Relationship Type="http://schemas.openxmlformats.org/officeDocument/2006/relationships/slide" Target="/ppt/slides/slide4.xml" Id="R4ac014b4385748c6" /><Relationship Type="http://schemas.openxmlformats.org/officeDocument/2006/relationships/slide" Target="/ppt/slides/slide5.xml" Id="R77fff5da885b4ab9" /><Relationship Type="http://schemas.openxmlformats.org/officeDocument/2006/relationships/slide" Target="/ppt/slides/slide6.xml" Id="Rd491efd7ed1e4a0e" /><Relationship Type="http://schemas.openxmlformats.org/officeDocument/2006/relationships/slide" Target="/ppt/slides/slide7.xml" Id="Rf131e9e7903a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a60ed8e0e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e2e70c66e4789" /><Relationship Type="http://schemas.openxmlformats.org/officeDocument/2006/relationships/theme" Target="/ppt/slideMasters/theme/theme1.xml" Id="R7fac16546ee5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e2e70c66e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d6997e8394c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de22fa1d6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961b7bfcd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777967cb6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e6b15ffda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1f907f2b4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b5fb8efb0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 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ENDER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8 550 408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8 493 456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67 819 488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205 262 069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CATO ENDER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Taglugnveien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926 280 988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ENDER AS</a:t>
            </a:r>
          </a:p>
        </p:txBody>
      </p:sp>
    </p:spTree>
  </p:cSld>
  <p:clrMapOvr>
    <a:masterClrMapping xmlns:a="http://schemas.openxmlformats.org/drawingml/2006/main"/>
  </p:clrMapOvr>
</p:sld>
</file>