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0be440857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a8f24cbdb427a"/>
  </p:sldMasterIdLst>
  <p:sldIdLst>
    <p:sldId xmlns:r="http://schemas.openxmlformats.org/officeDocument/2006/relationships" id="256" r:id="Re080a57f39de458f"/>
    <p:sldId xmlns:r="http://schemas.openxmlformats.org/officeDocument/2006/relationships" id="257" r:id="Rd96c1f312e364f1f"/>
    <p:sldId xmlns:r="http://schemas.openxmlformats.org/officeDocument/2006/relationships" id="258" r:id="Rf4d08ee3b0de403a"/>
    <p:sldId xmlns:r="http://schemas.openxmlformats.org/officeDocument/2006/relationships" id="259" r:id="Rb87ed21f0f594fe7"/>
    <p:sldId xmlns:r="http://schemas.openxmlformats.org/officeDocument/2006/relationships" id="260" r:id="Rdc65cd50b4974240"/>
    <p:sldId xmlns:r="http://schemas.openxmlformats.org/officeDocument/2006/relationships" id="261" r:id="R6532e73890a243cf"/>
    <p:sldId xmlns:r="http://schemas.openxmlformats.org/officeDocument/2006/relationships" id="262" r:id="R10c9f06414cb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a8f24cbdb427a" /><Relationship Type="http://schemas.openxmlformats.org/officeDocument/2006/relationships/slide" Target="/ppt/slides/slide1.xml" Id="Re080a57f39de458f" /><Relationship Type="http://schemas.openxmlformats.org/officeDocument/2006/relationships/slide" Target="/ppt/slides/slide2.xml" Id="Rd96c1f312e364f1f" /><Relationship Type="http://schemas.openxmlformats.org/officeDocument/2006/relationships/slide" Target="/ppt/slides/slide3.xml" Id="Rf4d08ee3b0de403a" /><Relationship Type="http://schemas.openxmlformats.org/officeDocument/2006/relationships/slide" Target="/ppt/slides/slide4.xml" Id="Rb87ed21f0f594fe7" /><Relationship Type="http://schemas.openxmlformats.org/officeDocument/2006/relationships/slide" Target="/ppt/slides/slide5.xml" Id="Rdc65cd50b4974240" /><Relationship Type="http://schemas.openxmlformats.org/officeDocument/2006/relationships/slide" Target="/ppt/slides/slide6.xml" Id="R6532e73890a243cf" /><Relationship Type="http://schemas.openxmlformats.org/officeDocument/2006/relationships/slide" Target="/ppt/slides/slide7.xml" Id="R10c9f06414cb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d0f378393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96245d524b0b" /><Relationship Type="http://schemas.openxmlformats.org/officeDocument/2006/relationships/theme" Target="/ppt/slideMasters/theme/theme1.xml" Id="Rd732eac513f5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596245d52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158c56a0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e6687c4a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977d4f18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40b78d4c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87822f2a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7b8b716b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543e14456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Bjelkes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