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5fbe11a2b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48e3111734062"/>
  </p:sldMasterIdLst>
  <p:sldIdLst>
    <p:sldId xmlns:r="http://schemas.openxmlformats.org/officeDocument/2006/relationships" id="256" r:id="R90df0c20d89442f0"/>
    <p:sldId xmlns:r="http://schemas.openxmlformats.org/officeDocument/2006/relationships" id="257" r:id="R12d67ac40111495e"/>
    <p:sldId xmlns:r="http://schemas.openxmlformats.org/officeDocument/2006/relationships" id="258" r:id="R8e94ecd43a774baa"/>
    <p:sldId xmlns:r="http://schemas.openxmlformats.org/officeDocument/2006/relationships" id="259" r:id="Rd5c0fb02c8df4abb"/>
    <p:sldId xmlns:r="http://schemas.openxmlformats.org/officeDocument/2006/relationships" id="260" r:id="R4b72505ada1b4820"/>
    <p:sldId xmlns:r="http://schemas.openxmlformats.org/officeDocument/2006/relationships" id="261" r:id="R81d43f2f813f47bc"/>
    <p:sldId xmlns:r="http://schemas.openxmlformats.org/officeDocument/2006/relationships" id="262" r:id="Rb8df731cf593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48e3111734062" /><Relationship Type="http://schemas.openxmlformats.org/officeDocument/2006/relationships/slide" Target="/ppt/slides/slide1.xml" Id="R90df0c20d89442f0" /><Relationship Type="http://schemas.openxmlformats.org/officeDocument/2006/relationships/slide" Target="/ppt/slides/slide2.xml" Id="R12d67ac40111495e" /><Relationship Type="http://schemas.openxmlformats.org/officeDocument/2006/relationships/slide" Target="/ppt/slides/slide3.xml" Id="R8e94ecd43a774baa" /><Relationship Type="http://schemas.openxmlformats.org/officeDocument/2006/relationships/slide" Target="/ppt/slides/slide4.xml" Id="Rd5c0fb02c8df4abb" /><Relationship Type="http://schemas.openxmlformats.org/officeDocument/2006/relationships/slide" Target="/ppt/slides/slide5.xml" Id="R4b72505ada1b4820" /><Relationship Type="http://schemas.openxmlformats.org/officeDocument/2006/relationships/slide" Target="/ppt/slides/slide6.xml" Id="R81d43f2f813f47bc" /><Relationship Type="http://schemas.openxmlformats.org/officeDocument/2006/relationships/slide" Target="/ppt/slides/slide7.xml" Id="Rb8df731cf593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6eb236178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ebfe44bbb49f8" /><Relationship Type="http://schemas.openxmlformats.org/officeDocument/2006/relationships/theme" Target="/ppt/slideMasters/theme/theme1.xml" Id="Rf6fe9e2675fa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3ebfe44bbb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9a6aa4846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69daf5ca5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8e27a351c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b381d533f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38c4ed41f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94b09378a48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47d7b3f24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